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8/4/2015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122 </a:t>
            </a:r>
            <a:br>
              <a:rPr lang="en-US" dirty="0" smtClean="0"/>
            </a:br>
            <a:r>
              <a:rPr lang="en-US" dirty="0" smtClean="0"/>
              <a:t>Vocab Unit 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48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encomium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(n.) a formal expression of praise, a lavish 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6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eschew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(v.) (sadly, not about nuts) to avoid, shun, keep away from (kind of sounds like </a:t>
            </a:r>
            <a:r>
              <a:rPr lang="en-US" dirty="0" err="1" smtClean="0"/>
              <a:t>eww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28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relevant, appropriate, apropos, fitting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90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insatiable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so great or demanding as not to be satisfied (often used to hyperbolically describe hunger or thirst)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00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intransigent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refusing to compromise, irreconcilable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22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invidious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offensive, hateful; tending to cause bitterness and resentment (like invaders or something that is divisive)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88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(n.) generosity in giving; lavish or bountiful contribution (largeness of spirit)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36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(n.) a survey make for military purposes; any kind of preliminary inspection of examination (</a:t>
            </a:r>
            <a:r>
              <a:rPr lang="en-US" dirty="0" err="1" smtClean="0"/>
              <a:t>connaitre</a:t>
            </a:r>
            <a:r>
              <a:rPr lang="en-US" dirty="0" smtClean="0"/>
              <a:t>-to know in French)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52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(v.) to establish by evidence; prove; to give concrete or substantial form to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17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taciturn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habitually silent or quiet; inclined to talk very </a:t>
            </a:r>
            <a:r>
              <a:rPr lang="en-US" dirty="0" err="1" smtClean="0"/>
              <a:t>litte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1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able to get and retain ideas or information; concerned with acquiring wealth and prosperity (greedy-think “acquire”)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62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(v.) to stall or act evasively in order to gain time, avoid a confrontation, or postpone a decision; to compromise (get a </a:t>
            </a:r>
            <a:r>
              <a:rPr lang="en-US" dirty="0" err="1" smtClean="0"/>
              <a:t>TEMPorary</a:t>
            </a:r>
            <a:r>
              <a:rPr lang="en-US" dirty="0" smtClean="0"/>
              <a:t> break)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50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(nope, nothing to do with ten) capable of being held or defended (able to stand up </a:t>
            </a:r>
            <a:r>
              <a:rPr lang="en-US" smtClean="0"/>
              <a:t>to scrutiny)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2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arrogate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(v.) to claim or take without right (if helpful, think arrogant)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3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(sadly, has nothing to do with bananas) trite, commonplace, (so dumb as to be beneath you)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401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(v) to work on excessively (be-existing and labor-in a state of doing work)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62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tending to find fault, especially in a petty, nasty, or hairsplitting way; (n.) petty, nagging criticism  (like harping-comes from Harpies in Greek mythology)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9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(adj.) holding or sticking together; making a logical whole; comprehensible; meaningful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6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(v.) to change from liquid to solid; to thicken; to make inflexible or rigid (</a:t>
            </a:r>
            <a:r>
              <a:rPr lang="en-US" dirty="0" err="1" smtClean="0"/>
              <a:t>cong</a:t>
            </a:r>
            <a:r>
              <a:rPr lang="en-US" dirty="0" smtClean="0"/>
              <a:t>-to come together and gel-no longer liquid)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34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(v.)  imitate with the intent of equaling or surpassing the model (imitate is flattery but emulate is creepy)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89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24</TotalTime>
  <Words>429</Words>
  <Application>Microsoft Office PowerPoint</Application>
  <PresentationFormat>Widescreen</PresentationFormat>
  <Paragraphs>41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Century Gothic</vt:lpstr>
      <vt:lpstr>Wingdings 2</vt:lpstr>
      <vt:lpstr>Quotable</vt:lpstr>
      <vt:lpstr>English 122  Vocab Unit #1</vt:lpstr>
      <vt:lpstr>acquisitive</vt:lpstr>
      <vt:lpstr>arrogate</vt:lpstr>
      <vt:lpstr>banal</vt:lpstr>
      <vt:lpstr>belabor</vt:lpstr>
      <vt:lpstr>carping</vt:lpstr>
      <vt:lpstr>coherent</vt:lpstr>
      <vt:lpstr>congeal</vt:lpstr>
      <vt:lpstr>emulate</vt:lpstr>
      <vt:lpstr>encomium</vt:lpstr>
      <vt:lpstr>eschew</vt:lpstr>
      <vt:lpstr>germane</vt:lpstr>
      <vt:lpstr>insatiable </vt:lpstr>
      <vt:lpstr>intransigent</vt:lpstr>
      <vt:lpstr>invidious</vt:lpstr>
      <vt:lpstr>largesse</vt:lpstr>
      <vt:lpstr>reconnaissance</vt:lpstr>
      <vt:lpstr>substantiate</vt:lpstr>
      <vt:lpstr>taciturn</vt:lpstr>
      <vt:lpstr>temporize</vt:lpstr>
      <vt:lpstr>tenable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122  Vocab Unit #1</dc:title>
  <dc:creator>Tamara Hollingsworth</dc:creator>
  <cp:lastModifiedBy>Tamara Hollingsworth</cp:lastModifiedBy>
  <cp:revision>3</cp:revision>
  <dcterms:created xsi:type="dcterms:W3CDTF">2015-08-04T23:15:30Z</dcterms:created>
  <dcterms:modified xsi:type="dcterms:W3CDTF">2015-08-04T23:40:11Z</dcterms:modified>
</cp:coreProperties>
</file>