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6" r:id="rId12"/>
    <p:sldId id="278" r:id="rId13"/>
    <p:sldId id="277" r:id="rId14"/>
    <p:sldId id="265" r:id="rId15"/>
    <p:sldId id="266" r:id="rId16"/>
    <p:sldId id="280" r:id="rId17"/>
    <p:sldId id="279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08643-E342-4A64-9CC8-F411B2A0DEE9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02E6-F440-4AA3-8275-85A26C2AD8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08643-E342-4A64-9CC8-F411B2A0DEE9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02E6-F440-4AA3-8275-85A26C2AD8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08643-E342-4A64-9CC8-F411B2A0DEE9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02E6-F440-4AA3-8275-85A26C2AD8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08643-E342-4A64-9CC8-F411B2A0DEE9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02E6-F440-4AA3-8275-85A26C2AD8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08643-E342-4A64-9CC8-F411B2A0DEE9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02E6-F440-4AA3-8275-85A26C2AD8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08643-E342-4A64-9CC8-F411B2A0DEE9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02E6-F440-4AA3-8275-85A26C2AD8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08643-E342-4A64-9CC8-F411B2A0DEE9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02E6-F440-4AA3-8275-85A26C2AD8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08643-E342-4A64-9CC8-F411B2A0DEE9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02E6-F440-4AA3-8275-85A26C2AD8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08643-E342-4A64-9CC8-F411B2A0DEE9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02E6-F440-4AA3-8275-85A26C2AD8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08643-E342-4A64-9CC8-F411B2A0DEE9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02E6-F440-4AA3-8275-85A26C2AD8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08643-E342-4A64-9CC8-F411B2A0DEE9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02E6-F440-4AA3-8275-85A26C2AD8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7208643-E342-4A64-9CC8-F411B2A0DEE9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7C602E6-F440-4AA3-8275-85A26C2AD8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EOCT Final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Fasharnel</a:t>
            </a:r>
            <a:r>
              <a:rPr lang="en-US" dirty="0" smtClean="0"/>
              <a:t> and other such stuff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(location), two (number), too (can be replaced with also)</a:t>
            </a:r>
          </a:p>
          <a:p>
            <a:r>
              <a:rPr lang="en-US" dirty="0" smtClean="0"/>
              <a:t>Here (location), hear (like with your ear)</a:t>
            </a:r>
          </a:p>
          <a:p>
            <a:r>
              <a:rPr lang="en-US" dirty="0" smtClean="0"/>
              <a:t>There (location), their (possession), they’re (they are)</a:t>
            </a:r>
          </a:p>
          <a:p>
            <a:r>
              <a:rPr lang="en-US" dirty="0" smtClean="0"/>
              <a:t>Effect (outcome), affect (persuade)</a:t>
            </a:r>
          </a:p>
          <a:p>
            <a:r>
              <a:rPr lang="en-US" dirty="0" smtClean="0"/>
              <a:t>Your (possession), you’re (you are)</a:t>
            </a:r>
          </a:p>
          <a:p>
            <a:r>
              <a:rPr lang="en-US" dirty="0" smtClean="0"/>
              <a:t>Lets (allows), let’s (let us)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That </a:t>
            </a:r>
            <a:r>
              <a:rPr lang="en-US" dirty="0" err="1" smtClean="0"/>
              <a:t>vs</a:t>
            </a:r>
            <a:r>
              <a:rPr lang="en-US" dirty="0" smtClean="0"/>
              <a:t> Which</a:t>
            </a:r>
          </a:p>
          <a:p>
            <a:r>
              <a:rPr lang="en-US" dirty="0" smtClean="0"/>
              <a:t>That means specific.  I want that car.  You have one certain car in mind.</a:t>
            </a:r>
          </a:p>
          <a:p>
            <a:r>
              <a:rPr lang="en-US" dirty="0" smtClean="0"/>
              <a:t>Which is general.  I want a car which is blue.  Any blue car will do; there is no certain specificity.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5391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0364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Modifiers must be located </a:t>
            </a:r>
            <a:r>
              <a:rPr lang="en-US" b="1" dirty="0" smtClean="0"/>
              <a:t>right next </a:t>
            </a:r>
            <a:r>
              <a:rPr lang="en-US" dirty="0" smtClean="0"/>
              <a:t>to the thing they are modifying.  If they are somewhere else in the sentence IT IS WRONG!</a:t>
            </a:r>
          </a:p>
          <a:p>
            <a:r>
              <a:rPr lang="en-US" dirty="0" smtClean="0"/>
              <a:t>She wore a shirt to the park that was yellow. (the shirt is yellow not the park)</a:t>
            </a:r>
          </a:p>
          <a:p>
            <a:r>
              <a:rPr lang="en-US" dirty="0" smtClean="0"/>
              <a:t>Look at the items of the sentence and ask yourself: what is this describing?  Is the description right next to the thing it is describing?  If the answer is no the sentence is incorrectly written.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8870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Who vs. Whom</a:t>
            </a:r>
          </a:p>
          <a:p>
            <a:r>
              <a:rPr lang="en-US" dirty="0" smtClean="0"/>
              <a:t>I love you.  Who is used to describe the subject of the sentence.  Whom is used to describe the object of the sentence.  </a:t>
            </a:r>
          </a:p>
          <a:p>
            <a:r>
              <a:rPr lang="en-US" dirty="0" smtClean="0"/>
              <a:t>Who loves you?  (I!)</a:t>
            </a:r>
          </a:p>
          <a:p>
            <a:r>
              <a:rPr lang="en-US" dirty="0" smtClean="0"/>
              <a:t>Whom are you in love with?  (you!)</a:t>
            </a:r>
          </a:p>
          <a:p>
            <a:r>
              <a:rPr lang="en-US" dirty="0" smtClean="0"/>
              <a:t>The man threw his shoe at the woman. </a:t>
            </a:r>
          </a:p>
          <a:p>
            <a:r>
              <a:rPr lang="en-US" dirty="0" smtClean="0"/>
              <a:t>Who threw the shoe?  (subject: </a:t>
            </a:r>
            <a:r>
              <a:rPr lang="en-US" smtClean="0"/>
              <a:t>the man!)</a:t>
            </a:r>
            <a:endParaRPr lang="en-US" dirty="0" smtClean="0"/>
          </a:p>
          <a:p>
            <a:r>
              <a:rPr lang="en-US" dirty="0" smtClean="0"/>
              <a:t>At whom did he throw the shoe? (the object: the woman!)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0966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Kinds of books used for research:</a:t>
            </a:r>
          </a:p>
          <a:p>
            <a:pPr lvl="1"/>
            <a:r>
              <a:rPr lang="en-US" dirty="0" smtClean="0"/>
              <a:t>Encyclopedia (for facts, dates, summary of information)</a:t>
            </a:r>
          </a:p>
          <a:p>
            <a:pPr lvl="1"/>
            <a:r>
              <a:rPr lang="en-US" dirty="0" smtClean="0"/>
              <a:t>Almanac (historical statistics)</a:t>
            </a:r>
          </a:p>
          <a:p>
            <a:pPr lvl="1"/>
            <a:r>
              <a:rPr lang="en-US" dirty="0" smtClean="0"/>
              <a:t>Biography (story of a life written by someone else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1"/>
            <a:r>
              <a:rPr lang="en-US" dirty="0" smtClean="0"/>
              <a:t>Autobiography (story of a life written by the person living it)</a:t>
            </a:r>
          </a:p>
          <a:p>
            <a:pPr lvl="1"/>
            <a:r>
              <a:rPr lang="en-US" dirty="0" smtClean="0"/>
              <a:t>Dictionary (defines words)</a:t>
            </a:r>
          </a:p>
          <a:p>
            <a:pPr lvl="1"/>
            <a:r>
              <a:rPr lang="en-US" dirty="0" smtClean="0"/>
              <a:t>Thesaurus (provides synonyms and antonyms) </a:t>
            </a:r>
          </a:p>
          <a:p>
            <a:pPr lvl="1"/>
            <a:r>
              <a:rPr lang="en-US" dirty="0" smtClean="0"/>
              <a:t>Atlas (a book of maps)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Works cited (aka bibliography)</a:t>
            </a:r>
          </a:p>
          <a:p>
            <a:pPr lvl="1"/>
            <a:r>
              <a:rPr lang="en-US" dirty="0" smtClean="0"/>
              <a:t>Organized alphabetically by the author’s LAST name</a:t>
            </a:r>
          </a:p>
          <a:p>
            <a:pPr lvl="1"/>
            <a:r>
              <a:rPr lang="en-US" dirty="0" smtClean="0"/>
              <a:t>Should always include: author, title, publication date, place of publication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Research process: </a:t>
            </a:r>
          </a:p>
          <a:p>
            <a:pPr lvl="1"/>
            <a:r>
              <a:rPr lang="en-US" dirty="0" smtClean="0"/>
              <a:t>Choose a topic</a:t>
            </a:r>
          </a:p>
          <a:p>
            <a:pPr lvl="1"/>
            <a:r>
              <a:rPr lang="en-US" dirty="0" smtClean="0"/>
              <a:t>Create </a:t>
            </a:r>
            <a:r>
              <a:rPr lang="en-US" dirty="0" err="1" smtClean="0"/>
              <a:t>notecards</a:t>
            </a:r>
            <a:r>
              <a:rPr lang="en-US" dirty="0" smtClean="0"/>
              <a:t> of researched information</a:t>
            </a:r>
          </a:p>
          <a:p>
            <a:pPr lvl="1"/>
            <a:r>
              <a:rPr lang="en-US" dirty="0" smtClean="0"/>
              <a:t>Organize </a:t>
            </a:r>
            <a:r>
              <a:rPr lang="en-US" dirty="0" err="1" smtClean="0"/>
              <a:t>notecards</a:t>
            </a:r>
            <a:endParaRPr lang="en-US" dirty="0" smtClean="0"/>
          </a:p>
          <a:p>
            <a:pPr lvl="1"/>
            <a:r>
              <a:rPr lang="en-US" dirty="0" smtClean="0"/>
              <a:t>Write rough draft</a:t>
            </a:r>
          </a:p>
          <a:p>
            <a:pPr lvl="1"/>
            <a:r>
              <a:rPr lang="en-US" dirty="0" smtClean="0"/>
              <a:t>Write final draft</a:t>
            </a:r>
          </a:p>
          <a:p>
            <a:pPr lvl="1"/>
            <a:r>
              <a:rPr lang="en-US" dirty="0" smtClean="0"/>
              <a:t>Write works cited (bibliography)</a:t>
            </a:r>
          </a:p>
          <a:p>
            <a:pPr lvl="1"/>
            <a:r>
              <a:rPr lang="en-US" dirty="0" smtClean="0"/>
              <a:t>Reread for errors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Advertising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Advertisers use words, images, and your subconscious to persuade you </a:t>
            </a:r>
          </a:p>
          <a:p>
            <a:r>
              <a:rPr lang="en-US" dirty="0" smtClean="0"/>
              <a:t>Elements of an ad: </a:t>
            </a:r>
          </a:p>
          <a:p>
            <a:r>
              <a:rPr lang="en-US" dirty="0" smtClean="0"/>
              <a:t>Visual image: how space is filled or not filled</a:t>
            </a:r>
          </a:p>
          <a:p>
            <a:r>
              <a:rPr lang="en-US" dirty="0" smtClean="0"/>
              <a:t>Slogan: I’ </a:t>
            </a:r>
            <a:r>
              <a:rPr lang="en-US" dirty="0" err="1" smtClean="0"/>
              <a:t>Lovin</a:t>
            </a:r>
            <a:r>
              <a:rPr lang="en-US" dirty="0" smtClean="0"/>
              <a:t>’ it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Logo: the apple on the back of your iPhone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8088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Advertising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1"/>
            <a:ext cx="8458200" cy="5138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14247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Genre: Poetry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 are the biggie poetry devices:</a:t>
            </a:r>
          </a:p>
          <a:p>
            <a:pPr lvl="1"/>
            <a:r>
              <a:rPr lang="en-US" dirty="0" smtClean="0"/>
              <a:t>Simile: comparison or contrast using a comparison word (like, as, than, resembles) </a:t>
            </a:r>
            <a:r>
              <a:rPr lang="en-US" i="1" dirty="0" smtClean="0"/>
              <a:t>She is as beautiful as a flower.</a:t>
            </a:r>
          </a:p>
          <a:p>
            <a:pPr lvl="1"/>
            <a:r>
              <a:rPr lang="en-US" dirty="0" smtClean="0"/>
              <a:t>Metaphor: comparison or contrast using a concrete verb (usually “is”)  </a:t>
            </a:r>
            <a:r>
              <a:rPr lang="en-US" i="1" dirty="0" smtClean="0"/>
              <a:t>She is the light of my life.</a:t>
            </a:r>
          </a:p>
          <a:p>
            <a:pPr lvl="1"/>
            <a:r>
              <a:rPr lang="en-US" dirty="0" smtClean="0"/>
              <a:t>Alliteration: repetition of CONSONANT sounds at the beginning of words </a:t>
            </a:r>
            <a:r>
              <a:rPr lang="en-US" i="1" dirty="0" smtClean="0"/>
              <a:t>the wind wafted wearily over the water</a:t>
            </a:r>
            <a:endParaRPr lang="en-US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Taking/Reading Comp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ALWAYS read the questions associated with the passage FIRST</a:t>
            </a:r>
          </a:p>
          <a:p>
            <a:r>
              <a:rPr lang="en-US" dirty="0" smtClean="0"/>
              <a:t>Circle questions which require ACTUAL READING</a:t>
            </a:r>
          </a:p>
          <a:p>
            <a:r>
              <a:rPr lang="en-US" dirty="0" smtClean="0"/>
              <a:t>Answer those which do not need reading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When you do read you will know what information to look for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Taking/Reading Comp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Types of writing:</a:t>
            </a:r>
          </a:p>
          <a:p>
            <a:pPr lvl="1"/>
            <a:r>
              <a:rPr lang="en-US" dirty="0" smtClean="0"/>
              <a:t>Persuasive (to change your mind)</a:t>
            </a:r>
          </a:p>
          <a:p>
            <a:pPr lvl="1"/>
            <a:r>
              <a:rPr lang="en-US" dirty="0" smtClean="0"/>
              <a:t>Narrative (to tell a story)</a:t>
            </a:r>
          </a:p>
          <a:p>
            <a:pPr lvl="1"/>
            <a:r>
              <a:rPr lang="en-US" dirty="0" smtClean="0"/>
              <a:t>Descriptive (to describe something)</a:t>
            </a:r>
          </a:p>
          <a:p>
            <a:pPr lvl="1"/>
            <a:r>
              <a:rPr lang="en-US" dirty="0" smtClean="0"/>
              <a:t>Expository (to explain something</a:t>
            </a:r>
          </a:p>
          <a:p>
            <a:pPr lvl="1"/>
            <a:r>
              <a:rPr lang="en-US" dirty="0" smtClean="0"/>
              <a:t>Didactic (to teach something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Flow of writing:</a:t>
            </a:r>
          </a:p>
          <a:p>
            <a:pPr lvl="1"/>
            <a:r>
              <a:rPr lang="en-US" dirty="0" smtClean="0"/>
              <a:t>Thesis (main idea)</a:t>
            </a:r>
          </a:p>
          <a:p>
            <a:pPr lvl="2"/>
            <a:r>
              <a:rPr lang="en-US" dirty="0" smtClean="0"/>
              <a:t>Supporting idea</a:t>
            </a:r>
          </a:p>
          <a:p>
            <a:pPr lvl="2"/>
            <a:r>
              <a:rPr lang="en-US" dirty="0" smtClean="0"/>
              <a:t>Supporting idea</a:t>
            </a:r>
          </a:p>
          <a:p>
            <a:pPr lvl="2"/>
            <a:r>
              <a:rPr lang="en-US" dirty="0" smtClean="0"/>
              <a:t>Supporting idea</a:t>
            </a:r>
          </a:p>
          <a:p>
            <a:pPr lvl="2">
              <a:buNone/>
            </a:pPr>
            <a:r>
              <a:rPr lang="en-US" dirty="0" smtClean="0"/>
              <a:t>Conclusion (restatement of main idea)</a:t>
            </a:r>
          </a:p>
          <a:p>
            <a:pPr lvl="2">
              <a:buNone/>
            </a:pPr>
            <a:r>
              <a:rPr lang="en-US" dirty="0" smtClean="0"/>
              <a:t>Almost all passages regardless of type will follow this basic format.  Use it to your advantage when you read.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Taking/Reading Comp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4057648" cy="438912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Know the question:  </a:t>
            </a:r>
          </a:p>
          <a:p>
            <a:r>
              <a:rPr lang="en-US" dirty="0" smtClean="0"/>
              <a:t>Thesis/topic=main idea</a:t>
            </a:r>
          </a:p>
          <a:p>
            <a:r>
              <a:rPr lang="en-US" dirty="0" smtClean="0"/>
              <a:t>Tone/mood=emotion</a:t>
            </a:r>
          </a:p>
          <a:p>
            <a:r>
              <a:rPr lang="en-US" dirty="0" smtClean="0"/>
              <a:t>Skim; skim; skim.  You need only the first sentence of the paragraph to determine main idea.  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Often there are superfluous words to throw you off. The question asks something specific…find the matching specific answer.</a:t>
            </a:r>
          </a:p>
          <a:p>
            <a:r>
              <a:rPr lang="en-US" dirty="0" smtClean="0"/>
              <a:t>Please remember this is as much a test of endurance as knowledge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 (</a:t>
            </a:r>
            <a:r>
              <a:rPr lang="en-US" dirty="0" err="1" smtClean="0"/>
              <a:t>ug</a:t>
            </a:r>
            <a:r>
              <a:rPr lang="en-US" dirty="0" smtClean="0"/>
              <a:t>!)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03648"/>
          </a:xfrm>
        </p:spPr>
        <p:txBody>
          <a:bodyPr/>
          <a:lstStyle/>
          <a:p>
            <a:r>
              <a:rPr lang="en-US" dirty="0" smtClean="0"/>
              <a:t>Capitalization:</a:t>
            </a:r>
          </a:p>
          <a:p>
            <a:pPr lvl="1"/>
            <a:r>
              <a:rPr lang="en-US" dirty="0" smtClean="0"/>
              <a:t>Proper nouns are always capitalized.  Here is where they will get you: it all depends on context.  </a:t>
            </a:r>
          </a:p>
          <a:p>
            <a:pPr lvl="1"/>
            <a:r>
              <a:rPr lang="en-US" dirty="0" smtClean="0"/>
              <a:t>My aunt works downtown. (not capitalized because it is general, like dog or friend)</a:t>
            </a:r>
          </a:p>
          <a:p>
            <a:pPr lvl="1"/>
            <a:r>
              <a:rPr lang="en-US" dirty="0" smtClean="0"/>
              <a:t>My Aunt Jenifer works downtown. (capitalized because it is specific) </a:t>
            </a:r>
          </a:p>
          <a:p>
            <a:pPr lvl="1"/>
            <a:r>
              <a:rPr lang="en-US" dirty="0" smtClean="0"/>
              <a:t>We need to drive south to get to Florida. (general)</a:t>
            </a:r>
          </a:p>
          <a:p>
            <a:pPr lvl="1"/>
            <a:r>
              <a:rPr lang="en-US" dirty="0" smtClean="0"/>
              <a:t>Y’all is something they say in the South. (specific)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56048"/>
          </a:xfrm>
        </p:spPr>
        <p:txBody>
          <a:bodyPr/>
          <a:lstStyle/>
          <a:p>
            <a:r>
              <a:rPr lang="en-US" dirty="0" smtClean="0"/>
              <a:t>Semicolons can be used to replace periods.  They hold two related sentences together.  </a:t>
            </a:r>
          </a:p>
          <a:p>
            <a:r>
              <a:rPr lang="en-US" dirty="0" smtClean="0"/>
              <a:t>My family has many animals as pets; my mom just loves animals.</a:t>
            </a:r>
          </a:p>
          <a:p>
            <a:r>
              <a:rPr lang="en-US" dirty="0" smtClean="0"/>
              <a:t>Often semicolons are used with coordinating conjunctions (however, therefore)</a:t>
            </a:r>
          </a:p>
          <a:p>
            <a:r>
              <a:rPr lang="en-US" dirty="0" smtClean="0"/>
              <a:t>We wrote many papers and worked very hard; therefore, we were thrilled with the testing results.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56048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Commas…introductory clauses and appositives:</a:t>
            </a:r>
          </a:p>
          <a:p>
            <a:r>
              <a:rPr lang="en-US" dirty="0" smtClean="0"/>
              <a:t>For an intro you can use a comma if you can move everything before the comma to the end of the sentence and it still makes sense.</a:t>
            </a:r>
          </a:p>
          <a:p>
            <a:r>
              <a:rPr lang="en-US" dirty="0" smtClean="0"/>
              <a:t>Even though she knew it would upset her parents, Karen decided to sneak out the window.</a:t>
            </a:r>
          </a:p>
          <a:p>
            <a:r>
              <a:rPr lang="en-US" dirty="0" smtClean="0"/>
              <a:t>For appositives, just think NON ESSENTIAL information.  Take out what is between the commas and the sentence makes sense then they stay; take out what is between the comma and the sentence falls apart, the commas go.</a:t>
            </a:r>
          </a:p>
          <a:p>
            <a:r>
              <a:rPr lang="en-US" dirty="0" smtClean="0"/>
              <a:t>Her prom dress, with shimmering pearls, was  beautiful.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Apostrophes are used ONLY to show possession.  If no one (or no thing) owns something in the sentence there is no apostrophe.  </a:t>
            </a:r>
          </a:p>
          <a:p>
            <a:r>
              <a:rPr lang="en-US" dirty="0" smtClean="0"/>
              <a:t>The whales swam through the water (no apostrophe because it is plural)</a:t>
            </a:r>
          </a:p>
          <a:p>
            <a:r>
              <a:rPr lang="en-US" dirty="0" smtClean="0"/>
              <a:t>The whale’s ball dropped from the wire.  (the ball belongs to the whale so apostrophe)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only exception to this rule is “its.”</a:t>
            </a:r>
          </a:p>
          <a:p>
            <a:r>
              <a:rPr lang="en-US" dirty="0" smtClean="0"/>
              <a:t>Its with no apostrophe means possession whereas it’s means it is…</a:t>
            </a:r>
          </a:p>
          <a:p>
            <a:r>
              <a:rPr lang="en-US" dirty="0" smtClean="0"/>
              <a:t>It’s amazing that the year is almost over. (it is)</a:t>
            </a:r>
          </a:p>
          <a:p>
            <a:r>
              <a:rPr lang="en-US" dirty="0" smtClean="0"/>
              <a:t>The book must be old because its cover is so worn. (the book possesses the cover)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247</TotalTime>
  <Words>1073</Words>
  <Application>Microsoft Office PowerPoint</Application>
  <PresentationFormat>On-screen Show (4:3)</PresentationFormat>
  <Paragraphs>112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Verdana</vt:lpstr>
      <vt:lpstr>Wingdings 2</vt:lpstr>
      <vt:lpstr>Aspect</vt:lpstr>
      <vt:lpstr>EOCT Final Review</vt:lpstr>
      <vt:lpstr>Test Taking/Reading Comp</vt:lpstr>
      <vt:lpstr>Test Taking/Reading Comp</vt:lpstr>
      <vt:lpstr>Test Taking/Reading Comp</vt:lpstr>
      <vt:lpstr>Grammar (ug!)</vt:lpstr>
      <vt:lpstr>Grammar</vt:lpstr>
      <vt:lpstr>Grammar</vt:lpstr>
      <vt:lpstr>Grammar</vt:lpstr>
      <vt:lpstr>Grammar</vt:lpstr>
      <vt:lpstr>Grammar</vt:lpstr>
      <vt:lpstr>Grammar</vt:lpstr>
      <vt:lpstr>Grammar</vt:lpstr>
      <vt:lpstr>Grammar</vt:lpstr>
      <vt:lpstr>Research</vt:lpstr>
      <vt:lpstr>Research</vt:lpstr>
      <vt:lpstr>Advertising</vt:lpstr>
      <vt:lpstr>Advertising</vt:lpstr>
      <vt:lpstr>Genre: Poetry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EOCT Final Review</dc:title>
  <dc:creator>thollingsworth</dc:creator>
  <cp:lastModifiedBy>Tamara Hollingsworth</cp:lastModifiedBy>
  <cp:revision>24</cp:revision>
  <dcterms:created xsi:type="dcterms:W3CDTF">2011-05-02T14:50:19Z</dcterms:created>
  <dcterms:modified xsi:type="dcterms:W3CDTF">2019-04-18T11:37:55Z</dcterms:modified>
</cp:coreProperties>
</file>