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8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2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9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3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DAC-232D-4042-B5C0-E64770A42A28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9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3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2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4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9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0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1663-7765-4EF4-B97F-A02E70C6265E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0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Vocabulary </a:t>
            </a:r>
            <a:r>
              <a:rPr lang="en-US" b="1" dirty="0" smtClean="0"/>
              <a:t>Unit 00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Prefixes		Suffixes		Roots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883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arasmallman.com/wp-content/uploads/2014/11/615x200-ehow-images-a02-1o-06-use-high-frequency-facials-800x8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r="9799"/>
          <a:stretch>
            <a:fillRect/>
          </a:stretch>
        </p:blipFill>
        <p:spPr bwMode="auto">
          <a:xfrm>
            <a:off x="1327150" y="412598"/>
            <a:ext cx="5664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8121" y="932562"/>
            <a:ext cx="4267200" cy="4516259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-IAL</a:t>
            </a:r>
          </a:p>
          <a:p>
            <a:r>
              <a:rPr lang="en-US" sz="4800" b="1" dirty="0" smtClean="0"/>
              <a:t>-AL</a:t>
            </a:r>
          </a:p>
          <a:p>
            <a:r>
              <a:rPr lang="en-US" sz="4800" dirty="0" smtClean="0"/>
              <a:t>having</a:t>
            </a:r>
          </a:p>
          <a:p>
            <a:r>
              <a:rPr lang="en-US" sz="4800" dirty="0" smtClean="0"/>
              <a:t>characteristics of</a:t>
            </a:r>
            <a:endParaRPr lang="en-US" sz="48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0" y="5199380"/>
            <a:ext cx="8318500" cy="108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smtClean="0"/>
              <a:t>facial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153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21.photobucket.com/albums/b300/spacemonkey_fg/Blog%20Pictures%20III/IWalkedWithAZombie19432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5" b="-330"/>
          <a:stretch/>
        </p:blipFill>
        <p:spPr bwMode="auto">
          <a:xfrm>
            <a:off x="2378320" y="99164"/>
            <a:ext cx="3791896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8923" y="1120452"/>
            <a:ext cx="4397651" cy="4328369"/>
          </a:xfrm>
        </p:spPr>
        <p:txBody>
          <a:bodyPr>
            <a:noAutofit/>
          </a:bodyPr>
          <a:lstStyle/>
          <a:p>
            <a:r>
              <a:rPr lang="en-US" sz="5500" b="1" dirty="0" smtClean="0"/>
              <a:t>-ED</a:t>
            </a:r>
          </a:p>
          <a:p>
            <a:r>
              <a:rPr lang="en-US" sz="5500" dirty="0" smtClean="0"/>
              <a:t>past tense verbs;</a:t>
            </a:r>
          </a:p>
          <a:p>
            <a:r>
              <a:rPr lang="en-US" sz="5500" dirty="0" smtClean="0"/>
              <a:t>adjectives</a:t>
            </a:r>
            <a:endParaRPr lang="en-US" sz="55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-14760" y="5715000"/>
            <a:ext cx="8318500" cy="108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smtClean="0"/>
              <a:t>walked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524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jewelrytricks.com/pictures/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7" r="21367"/>
          <a:stretch>
            <a:fillRect/>
          </a:stretch>
        </p:blipFill>
        <p:spPr bwMode="auto">
          <a:xfrm>
            <a:off x="984250" y="339725"/>
            <a:ext cx="6350000" cy="44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715" y="1158592"/>
            <a:ext cx="3231716" cy="3867476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-EN</a:t>
            </a:r>
          </a:p>
          <a:p>
            <a:r>
              <a:rPr lang="en-US" sz="6000" dirty="0" smtClean="0"/>
              <a:t>made of</a:t>
            </a:r>
            <a:endParaRPr lang="en-US" sz="60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0" y="5016187"/>
            <a:ext cx="8318500" cy="108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smtClean="0"/>
              <a:t>golden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98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3.gstatic.com/images?q=tbn:ANd9GcSJJfgvDN3aI_lUeGOFz2QLggFvMa9vazLzrZ8btQ39yx01rLwj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r="2401"/>
          <a:stretch>
            <a:fillRect/>
          </a:stretch>
        </p:blipFill>
        <p:spPr bwMode="auto">
          <a:xfrm>
            <a:off x="1492250" y="111125"/>
            <a:ext cx="5875338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64912" y="544255"/>
            <a:ext cx="4322495" cy="5568445"/>
          </a:xfrm>
        </p:spPr>
        <p:txBody>
          <a:bodyPr>
            <a:noAutofit/>
          </a:bodyPr>
          <a:lstStyle/>
          <a:p>
            <a:r>
              <a:rPr lang="en-US" sz="5500" b="1" dirty="0" smtClean="0"/>
              <a:t>-ER</a:t>
            </a:r>
          </a:p>
          <a:p>
            <a:r>
              <a:rPr lang="en-US" sz="5500" b="1" dirty="0" smtClean="0"/>
              <a:t>-OR</a:t>
            </a:r>
          </a:p>
          <a:p>
            <a:r>
              <a:rPr lang="en-US" sz="5500" dirty="0" smtClean="0"/>
              <a:t>one who;</a:t>
            </a:r>
          </a:p>
          <a:p>
            <a:r>
              <a:rPr lang="en-US" sz="5500" dirty="0" smtClean="0"/>
              <a:t>person connected with</a:t>
            </a:r>
            <a:endParaRPr lang="en-US" sz="55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12734" y="4684595"/>
            <a:ext cx="8318500" cy="108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smtClean="0"/>
              <a:t>teacher</a:t>
            </a:r>
          </a:p>
          <a:p>
            <a:pPr algn="ctr"/>
            <a:r>
              <a:rPr lang="en-US" sz="6000" i="1" dirty="0" smtClean="0"/>
              <a:t>professor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728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anthropology.hawaii.edu/people/faculty/pietrusewsky/anth215/images/homopc1a.gif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r="1" b="1088"/>
          <a:stretch/>
        </p:blipFill>
        <p:spPr bwMode="auto">
          <a:xfrm>
            <a:off x="125261" y="999250"/>
            <a:ext cx="7945967" cy="266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193444" y="989305"/>
            <a:ext cx="3881646" cy="3839292"/>
          </a:xfrm>
        </p:spPr>
        <p:txBody>
          <a:bodyPr>
            <a:noAutofit/>
          </a:bodyPr>
          <a:lstStyle/>
          <a:p>
            <a:r>
              <a:rPr lang="en-US" sz="5500" b="1" dirty="0" smtClean="0"/>
              <a:t>ANTHROPO</a:t>
            </a:r>
          </a:p>
          <a:p>
            <a:r>
              <a:rPr lang="en-US" sz="5500" dirty="0" smtClean="0"/>
              <a:t>man;</a:t>
            </a:r>
          </a:p>
          <a:p>
            <a:r>
              <a:rPr lang="en-US" sz="5500" dirty="0" smtClean="0"/>
              <a:t>human;</a:t>
            </a:r>
          </a:p>
          <a:p>
            <a:r>
              <a:rPr lang="en-US" sz="5500" dirty="0" smtClean="0"/>
              <a:t>humanity</a:t>
            </a:r>
            <a:endParaRPr lang="en-US" sz="5500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0" y="4285037"/>
            <a:ext cx="8318500" cy="108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smtClean="0"/>
              <a:t>anthropology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758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ak1.ostkcdn.com/images/products/8710208/bmmg/books/I-Am-Malala-The-Girl-Who-Stood-Up-for-Education-and-Was-Shot-by-the-Taliban-Paperback-P97803163224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b="11609"/>
          <a:stretch>
            <a:fillRect/>
          </a:stretch>
        </p:blipFill>
        <p:spPr bwMode="auto">
          <a:xfrm>
            <a:off x="1666571" y="187890"/>
            <a:ext cx="4572000" cy="52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025" y="1741118"/>
            <a:ext cx="4224025" cy="3078271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AUTO</a:t>
            </a:r>
          </a:p>
          <a:p>
            <a:r>
              <a:rPr lang="en-US" sz="6000" dirty="0" smtClean="0"/>
              <a:t>self</a:t>
            </a:r>
            <a:endParaRPr lang="en-US" sz="60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7683" y="5552997"/>
            <a:ext cx="8318500" cy="108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smtClean="0"/>
              <a:t>autobiography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303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http://clipart.mrdonn.org/biology_icon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6" r="16756"/>
          <a:stretch>
            <a:fillRect/>
          </a:stretch>
        </p:blipFill>
        <p:spPr bwMode="auto">
          <a:xfrm>
            <a:off x="1982788" y="0"/>
            <a:ext cx="4352925" cy="49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4139" y="1327759"/>
            <a:ext cx="4086239" cy="382983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BIO</a:t>
            </a:r>
          </a:p>
          <a:p>
            <a:r>
              <a:rPr lang="en-US" sz="6000" dirty="0" smtClean="0"/>
              <a:t>life</a:t>
            </a:r>
            <a:endParaRPr lang="en-US" sz="60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0" y="5051121"/>
            <a:ext cx="8318500" cy="108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smtClean="0"/>
              <a:t>biology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432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joshubuh.files.wordpress.com/2014/09/tumblr_nb0u0jtn951tyzo9do2_500.jpg?w=64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" b="3743"/>
          <a:stretch>
            <a:fillRect/>
          </a:stretch>
        </p:blipFill>
        <p:spPr bwMode="auto">
          <a:xfrm>
            <a:off x="1222527" y="313151"/>
            <a:ext cx="5611812" cy="519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0233" y="1421639"/>
            <a:ext cx="4450711" cy="3526142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CHRON</a:t>
            </a:r>
          </a:p>
          <a:p>
            <a:r>
              <a:rPr lang="en-US" sz="6000" dirty="0" smtClean="0"/>
              <a:t>time</a:t>
            </a:r>
            <a:endParaRPr lang="en-US" sz="60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-112735" y="5572273"/>
            <a:ext cx="8318500" cy="108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smtClean="0"/>
              <a:t>chronological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547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rectorspage.files.wordpress.com/2015/07/dynamit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r="8017"/>
          <a:stretch>
            <a:fillRect/>
          </a:stretch>
        </p:blipFill>
        <p:spPr bwMode="auto">
          <a:xfrm>
            <a:off x="901146" y="327917"/>
            <a:ext cx="6164262" cy="48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8018" y="1797485"/>
            <a:ext cx="4274130" cy="3015641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DYNA</a:t>
            </a:r>
          </a:p>
          <a:p>
            <a:r>
              <a:rPr lang="en-US" sz="6000" dirty="0" smtClean="0"/>
              <a:t>power</a:t>
            </a:r>
            <a:endParaRPr lang="en-US" sz="60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-338203" y="5356686"/>
            <a:ext cx="8318500" cy="108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smtClean="0"/>
              <a:t>dynamite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719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k.theoutlook.com.ua/uploads/user/%D0%90%D0%BC%D0%B1%D0%B8%D0%B4%D0%B5%D0%BA%D1%81%D1%82%D1%80%D1%8B/x1920_An-ambidextrous-girl-draw-001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r="11653"/>
          <a:stretch>
            <a:fillRect/>
          </a:stretch>
        </p:blipFill>
        <p:spPr bwMode="auto">
          <a:xfrm>
            <a:off x="939778" y="371336"/>
            <a:ext cx="6213475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75075" y="1127342"/>
            <a:ext cx="4687489" cy="455502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AMBI</a:t>
            </a:r>
          </a:p>
          <a:p>
            <a:r>
              <a:rPr lang="en-US" sz="6000" dirty="0" smtClean="0"/>
              <a:t>both</a:t>
            </a:r>
            <a:endParaRPr lang="en-US" sz="60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-212942" y="5444368"/>
            <a:ext cx="8318500" cy="108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smtClean="0"/>
              <a:t>ambidextrous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114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818" y="623170"/>
            <a:ext cx="3464560" cy="1737360"/>
          </a:xfrm>
        </p:spPr>
        <p:txBody>
          <a:bodyPr>
            <a:noAutofit/>
          </a:bodyPr>
          <a:lstStyle/>
          <a:p>
            <a:r>
              <a:rPr lang="en-US" sz="7500" dirty="0" smtClean="0"/>
              <a:t>AQUA</a:t>
            </a:r>
            <a:endParaRPr lang="en-US" sz="7500" dirty="0"/>
          </a:p>
        </p:txBody>
      </p:sp>
      <p:pic>
        <p:nvPicPr>
          <p:cNvPr id="17410" name="Picture 2" descr="http://www.visitphilly.com/resize/587x391/593/r/http/c0468711.cdn.cloudfiles.rackspacecloud.com/adventure-aquarium-philadelphia-3-6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r="6441"/>
          <a:stretch>
            <a:fillRect/>
          </a:stretch>
        </p:blipFill>
        <p:spPr bwMode="auto">
          <a:xfrm>
            <a:off x="1018381" y="368492"/>
            <a:ext cx="6281737" cy="480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17454" y="2129425"/>
            <a:ext cx="4474546" cy="400519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water</a:t>
            </a:r>
            <a:endParaRPr lang="en-US" sz="60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-112734" y="5407626"/>
            <a:ext cx="8318500" cy="108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smtClean="0"/>
              <a:t>aquarium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40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4111" y="350728"/>
            <a:ext cx="3234470" cy="2423721"/>
          </a:xfrm>
        </p:spPr>
        <p:txBody>
          <a:bodyPr>
            <a:normAutofit/>
          </a:bodyPr>
          <a:lstStyle/>
          <a:p>
            <a:r>
              <a:rPr lang="en-US" sz="7500" dirty="0" smtClean="0"/>
              <a:t>AUD</a:t>
            </a:r>
            <a:endParaRPr lang="en-US" sz="7500" dirty="0"/>
          </a:p>
        </p:txBody>
      </p:sp>
      <p:pic>
        <p:nvPicPr>
          <p:cNvPr id="18434" name="Picture 2" descr="http://www.mediamiser.com/wp-content/uploads/2014/08/audienc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" b="2035"/>
          <a:stretch>
            <a:fillRect/>
          </a:stretch>
        </p:blipFill>
        <p:spPr bwMode="auto">
          <a:xfrm>
            <a:off x="473880" y="206375"/>
            <a:ext cx="6900960" cy="496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4949" y="2693096"/>
            <a:ext cx="3018164" cy="195092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to hear</a:t>
            </a:r>
            <a:endParaRPr lang="en-US" sz="60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-501041" y="5182157"/>
            <a:ext cx="8318500" cy="108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smtClean="0"/>
              <a:t>audience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323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6846" y="951978"/>
            <a:ext cx="2833636" cy="2185727"/>
          </a:xfrm>
        </p:spPr>
        <p:txBody>
          <a:bodyPr>
            <a:normAutofit/>
          </a:bodyPr>
          <a:lstStyle/>
          <a:p>
            <a:r>
              <a:rPr lang="en-US" sz="7500" dirty="0" smtClean="0"/>
              <a:t>BENE</a:t>
            </a:r>
            <a:endParaRPr lang="en-US" sz="7500" dirty="0"/>
          </a:p>
        </p:txBody>
      </p:sp>
      <p:pic>
        <p:nvPicPr>
          <p:cNvPr id="19458" name="Picture 2" descr="http://cbsnews2.cbsistatic.com/hub/i/r/2015/02/25/9261be11-b9bc-456b-a8e5-a9d2c5927181/thumbnail/620x350/6322e40f01b16191a73888ddd67b8246/purina-benefu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r="5388"/>
          <a:stretch>
            <a:fillRect/>
          </a:stretch>
        </p:blipFill>
        <p:spPr bwMode="auto">
          <a:xfrm>
            <a:off x="654050" y="407988"/>
            <a:ext cx="7010400" cy="44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0" y="3156559"/>
            <a:ext cx="2332595" cy="163777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good</a:t>
            </a:r>
            <a:endParaRPr lang="en-US" sz="60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0" y="5171440"/>
            <a:ext cx="8318500" cy="108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err="1" smtClean="0"/>
              <a:t>beneful</a:t>
            </a:r>
            <a:endParaRPr lang="en-US" sz="6000" i="1" dirty="0" smtClean="0"/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706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9059" y="1014608"/>
            <a:ext cx="2558064" cy="1647108"/>
          </a:xfrm>
        </p:spPr>
        <p:txBody>
          <a:bodyPr>
            <a:normAutofit/>
          </a:bodyPr>
          <a:lstStyle/>
          <a:p>
            <a:r>
              <a:rPr lang="en-US" sz="7500" dirty="0" smtClean="0"/>
              <a:t>CENT</a:t>
            </a:r>
            <a:endParaRPr lang="en-US" sz="7500" dirty="0"/>
          </a:p>
        </p:txBody>
      </p:sp>
      <p:pic>
        <p:nvPicPr>
          <p:cNvPr id="20482" name="Picture 2" descr="http://projectcasting1.projectcasting.netdna-cdn.com/wp-content/uploads/2014/02/TCFT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4" r="10534"/>
          <a:stretch>
            <a:fillRect/>
          </a:stretch>
        </p:blipFill>
        <p:spPr bwMode="auto">
          <a:xfrm>
            <a:off x="460549" y="388307"/>
            <a:ext cx="7333192" cy="517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67975" y="2796435"/>
            <a:ext cx="4224025" cy="1487466"/>
          </a:xfrm>
        </p:spPr>
        <p:txBody>
          <a:bodyPr>
            <a:noAutofit/>
          </a:bodyPr>
          <a:lstStyle/>
          <a:p>
            <a:r>
              <a:rPr lang="en-US" sz="6000" dirty="0" smtClean="0"/>
              <a:t>one hundred</a:t>
            </a:r>
            <a:endParaRPr lang="en-US" sz="60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340285" y="5436296"/>
            <a:ext cx="5348614" cy="1974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smtClean="0"/>
              <a:t>century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602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odahead.com/polls/000540443/polls_evdoux_5059_969575_answer_4_xlarge.jpe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8" t="7641" r="15318" b="19999"/>
          <a:stretch/>
        </p:blipFill>
        <p:spPr bwMode="auto">
          <a:xfrm>
            <a:off x="2001525" y="162839"/>
            <a:ext cx="4544484" cy="524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810604" y="1333396"/>
            <a:ext cx="3528060" cy="329184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ANTI-</a:t>
            </a:r>
          </a:p>
          <a:p>
            <a:r>
              <a:rPr lang="en-US" sz="6000" dirty="0" smtClean="0"/>
              <a:t>against</a:t>
            </a:r>
          </a:p>
          <a:p>
            <a:endParaRPr lang="en-US" sz="6000" dirty="0"/>
          </a:p>
          <a:p>
            <a:r>
              <a:rPr lang="en-US" sz="6000" dirty="0"/>
              <a:t>	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0" y="5309226"/>
            <a:ext cx="8318500" cy="108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smtClean="0"/>
              <a:t>antisocial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86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itmakessenseblog.com/files/2012/10/Devalue-of-the-dollar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r="9773"/>
          <a:stretch>
            <a:fillRect/>
          </a:stretch>
        </p:blipFill>
        <p:spPr bwMode="auto">
          <a:xfrm>
            <a:off x="1183699" y="224374"/>
            <a:ext cx="6376988" cy="52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0" y="1934645"/>
            <a:ext cx="3642360" cy="329184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DE-</a:t>
            </a:r>
          </a:p>
          <a:p>
            <a:r>
              <a:rPr lang="en-US" sz="6000" dirty="0" smtClean="0"/>
              <a:t>opposite</a:t>
            </a:r>
            <a:endParaRPr lang="en-US" sz="60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0" y="5421961"/>
            <a:ext cx="8318500" cy="108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smtClean="0"/>
              <a:t>devalue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435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g18yBiZMITQ/VAHXSe8Uo2I/AAAAAAAAIRI/-kdNy3WOOIY/s1600/photo-7906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" r="8037"/>
          <a:stretch>
            <a:fillRect/>
          </a:stretch>
        </p:blipFill>
        <p:spPr bwMode="auto">
          <a:xfrm>
            <a:off x="1136650" y="187891"/>
            <a:ext cx="6045200" cy="540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173" y="1345922"/>
            <a:ext cx="3888260" cy="329184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DIS-</a:t>
            </a:r>
          </a:p>
          <a:p>
            <a:r>
              <a:rPr lang="en-US" sz="6000" dirty="0" smtClean="0"/>
              <a:t>not;</a:t>
            </a:r>
          </a:p>
          <a:p>
            <a:r>
              <a:rPr lang="en-US" sz="6000" dirty="0" smtClean="0"/>
              <a:t>opposite of</a:t>
            </a:r>
            <a:endParaRPr lang="en-US" sz="60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0" y="5590153"/>
            <a:ext cx="8318500" cy="108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smtClean="0"/>
              <a:t>discover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854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teachhub.com/sites/default/files/sites/default/files/imce/images/administrators-empowering-teacher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r="13614"/>
          <a:stretch>
            <a:fillRect/>
          </a:stretch>
        </p:blipFill>
        <p:spPr bwMode="auto">
          <a:xfrm>
            <a:off x="1495104" y="150312"/>
            <a:ext cx="5679017" cy="526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9413" y="1471182"/>
            <a:ext cx="3200400" cy="329184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EN-</a:t>
            </a:r>
          </a:p>
          <a:p>
            <a:r>
              <a:rPr lang="en-US" sz="6000" b="1" dirty="0" smtClean="0"/>
              <a:t>EM-</a:t>
            </a:r>
          </a:p>
          <a:p>
            <a:r>
              <a:rPr lang="en-US" sz="6000" dirty="0" smtClean="0"/>
              <a:t>cause to</a:t>
            </a:r>
            <a:endParaRPr lang="en-US" sz="60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0" y="5346805"/>
            <a:ext cx="8318500" cy="108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smtClean="0"/>
              <a:t>empower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332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eehayward.com/blog/wp-content/uploads/2013/05/freaky-forearms-eboo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" b="3501"/>
          <a:stretch>
            <a:fillRect/>
          </a:stretch>
        </p:blipFill>
        <p:spPr bwMode="auto">
          <a:xfrm>
            <a:off x="1839239" y="246902"/>
            <a:ext cx="524986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0296" y="1609529"/>
            <a:ext cx="3631330" cy="3476038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FORE-</a:t>
            </a:r>
          </a:p>
          <a:p>
            <a:r>
              <a:rPr lang="en-US" sz="6000" dirty="0" smtClean="0"/>
              <a:t>before; </a:t>
            </a:r>
          </a:p>
          <a:p>
            <a:r>
              <a:rPr lang="en-US" sz="6000" dirty="0" smtClean="0"/>
              <a:t>front of</a:t>
            </a:r>
            <a:endParaRPr lang="en-US" sz="60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601249" y="5658145"/>
            <a:ext cx="8318500" cy="108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smtClean="0"/>
              <a:t>forearms</a:t>
            </a:r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565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sensibleshoes.ca/wp-content/uploads/2011/03/sensible-shoes4-300x2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r="7643"/>
          <a:stretch>
            <a:fillRect/>
          </a:stretch>
        </p:blipFill>
        <p:spPr bwMode="auto">
          <a:xfrm>
            <a:off x="1096433" y="282434"/>
            <a:ext cx="6763173" cy="53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03740" y="1336040"/>
            <a:ext cx="3477260" cy="329184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-ABLE</a:t>
            </a:r>
          </a:p>
          <a:p>
            <a:r>
              <a:rPr lang="en-US" sz="6000" b="1" dirty="0" smtClean="0"/>
              <a:t>-IBLE</a:t>
            </a:r>
          </a:p>
          <a:p>
            <a:r>
              <a:rPr lang="en-US" sz="6000" dirty="0" smtClean="0"/>
              <a:t>is; can be</a:t>
            </a:r>
            <a:endParaRPr lang="en-US" sz="6000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-14760" y="4627880"/>
            <a:ext cx="8318500" cy="1087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000" dirty="0" smtClean="0"/>
          </a:p>
          <a:p>
            <a:pPr algn="ctr"/>
            <a:r>
              <a:rPr lang="en-US" sz="6000" i="1" dirty="0" smtClean="0"/>
              <a:t>(not) sensible</a:t>
            </a:r>
            <a:endParaRPr lang="en-US" sz="6000" i="1" dirty="0" smtClean="0"/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	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034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111</Words>
  <Application>Microsoft Office PowerPoint</Application>
  <PresentationFormat>Widescreen</PresentationFormat>
  <Paragraphs>120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Vocabulary Unit 00</vt:lpstr>
      <vt:lpstr>Prefixes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AQUA</vt:lpstr>
      <vt:lpstr>AUD</vt:lpstr>
      <vt:lpstr>BENE</vt:lpstr>
      <vt:lpstr>CENT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Prep Unit</dc:title>
  <dc:creator>Sarah Skeean</dc:creator>
  <cp:lastModifiedBy>Sarah Skeean</cp:lastModifiedBy>
  <cp:revision>17</cp:revision>
  <dcterms:created xsi:type="dcterms:W3CDTF">2015-08-07T16:12:04Z</dcterms:created>
  <dcterms:modified xsi:type="dcterms:W3CDTF">2016-06-07T03:48:43Z</dcterms:modified>
</cp:coreProperties>
</file>