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57" r:id="rId24"/>
    <p:sldId id="258" r:id="rId25"/>
    <p:sldId id="259" r:id="rId26"/>
    <p:sldId id="260" r:id="rId27"/>
    <p:sldId id="261" r:id="rId28"/>
    <p:sldId id="26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7986822" cy="2971801"/>
          </a:xfrm>
        </p:spPr>
        <p:txBody>
          <a:bodyPr>
            <a:normAutofit/>
          </a:bodyPr>
          <a:lstStyle/>
          <a:p>
            <a:r>
              <a:rPr lang="en-US" sz="7200" dirty="0" smtClean="0"/>
              <a:t>Unit 2 vocabulary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(with 5 prefixes &amp; 1 root)</a:t>
            </a:r>
          </a:p>
          <a:p>
            <a:r>
              <a:rPr lang="en-US" sz="3200" dirty="0" smtClean="0"/>
              <a:t>English 92</a:t>
            </a:r>
          </a:p>
          <a:p>
            <a:r>
              <a:rPr lang="en-US" sz="3200" dirty="0" smtClean="0"/>
              <a:t>Level 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33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4327735" cy="1371600"/>
          </a:xfrm>
        </p:spPr>
        <p:txBody>
          <a:bodyPr>
            <a:noAutofit/>
          </a:bodyPr>
          <a:lstStyle/>
          <a:p>
            <a:r>
              <a:rPr lang="en-US" sz="7200" dirty="0" smtClean="0"/>
              <a:t>fodder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85" y="1119352"/>
            <a:ext cx="6778813" cy="43911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628767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(n) Food for horses and cattle; raw material for a designated purpose</a:t>
            </a:r>
          </a:p>
          <a:p>
            <a:r>
              <a:rPr lang="en-US" sz="2800" dirty="0" smtClean="0"/>
              <a:t>SYN: provender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98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fortify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57" y="1103586"/>
            <a:ext cx="6782245" cy="39413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676064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(v) To strengthen, buildup</a:t>
            </a:r>
          </a:p>
          <a:p>
            <a:r>
              <a:rPr lang="en-US" sz="2800" dirty="0" smtClean="0"/>
              <a:t>SYN: reinforce, shore up</a:t>
            </a:r>
          </a:p>
          <a:p>
            <a:r>
              <a:rPr lang="en-US" sz="2800" dirty="0" smtClean="0"/>
              <a:t>ANT: weaken, undermine, sap, impair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129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4362241" cy="1371600"/>
          </a:xfrm>
        </p:spPr>
        <p:txBody>
          <a:bodyPr>
            <a:noAutofit/>
          </a:bodyPr>
          <a:lstStyle/>
          <a:p>
            <a:r>
              <a:rPr lang="en-US" sz="7200" dirty="0" smtClean="0"/>
              <a:t>Illegible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849" y="449543"/>
            <a:ext cx="5103048" cy="598522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676064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adj</a:t>
            </a:r>
            <a:r>
              <a:rPr lang="en-US" sz="2800" dirty="0" smtClean="0"/>
              <a:t>) difficult or impossible to read</a:t>
            </a:r>
          </a:p>
          <a:p>
            <a:r>
              <a:rPr lang="en-US" sz="2800" dirty="0" smtClean="0"/>
              <a:t>SYN: unreadable, scribbled</a:t>
            </a:r>
          </a:p>
          <a:p>
            <a:r>
              <a:rPr lang="en-US" sz="2800" dirty="0" smtClean="0"/>
              <a:t>ANT: readable, distinct, clear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757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jeer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195" y="1226863"/>
            <a:ext cx="6599354" cy="449601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644533" cy="3784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(v) To make fun of rudely or unkindly</a:t>
            </a:r>
          </a:p>
          <a:p>
            <a:r>
              <a:rPr lang="en-US" sz="2800" dirty="0" smtClean="0"/>
              <a:t>(n) A rude remark of derision</a:t>
            </a:r>
          </a:p>
          <a:p>
            <a:r>
              <a:rPr lang="en-US" sz="2800" dirty="0" smtClean="0"/>
              <a:t>SYN: (v) laugh at, mock, taunt; (n) gibe, insult</a:t>
            </a:r>
          </a:p>
          <a:p>
            <a:r>
              <a:rPr lang="en-US" sz="2800" dirty="0" smtClean="0"/>
              <a:t>ANT: (v) applaud, praise; (n) applause, plaudits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7310" y="2427890"/>
            <a:ext cx="914400" cy="693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5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5106989" cy="1371600"/>
          </a:xfrm>
        </p:spPr>
        <p:txBody>
          <a:bodyPr>
            <a:noAutofit/>
          </a:bodyPr>
          <a:lstStyle/>
          <a:p>
            <a:r>
              <a:rPr lang="en-US" sz="7200" dirty="0" smtClean="0"/>
              <a:t>LUCRATIVE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77" y="898636"/>
            <a:ext cx="6842234" cy="488731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819441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adj</a:t>
            </a:r>
            <a:r>
              <a:rPr lang="en-US" sz="2800" dirty="0" smtClean="0"/>
              <a:t>) bringing in money; profitable</a:t>
            </a:r>
          </a:p>
          <a:p>
            <a:r>
              <a:rPr lang="en-US" sz="2800" dirty="0" smtClean="0"/>
              <a:t>SYN: gainful, moneymaking</a:t>
            </a:r>
          </a:p>
          <a:p>
            <a:r>
              <a:rPr lang="en-US" sz="2800" dirty="0" smtClean="0"/>
              <a:t>ANT: unprofitable, losing, in the red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9569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5017848" cy="1371600"/>
          </a:xfrm>
        </p:spPr>
        <p:txBody>
          <a:bodyPr>
            <a:noAutofit/>
          </a:bodyPr>
          <a:lstStyle/>
          <a:p>
            <a:r>
              <a:rPr lang="en-US" sz="7200" dirty="0" smtClean="0"/>
              <a:t>mediocre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86" y="996174"/>
            <a:ext cx="6851266" cy="455920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833719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adj</a:t>
            </a:r>
            <a:r>
              <a:rPr lang="en-US" sz="2800" dirty="0" smtClean="0"/>
              <a:t>) average, ordinary, undistinguished</a:t>
            </a:r>
          </a:p>
          <a:p>
            <a:r>
              <a:rPr lang="en-US" sz="2800" dirty="0" smtClean="0"/>
              <a:t>SYN: run-of-the-mill</a:t>
            </a:r>
          </a:p>
          <a:p>
            <a:r>
              <a:rPr lang="en-US" sz="2800" dirty="0" smtClean="0"/>
              <a:t>ANT: outstanding, distinguished</a:t>
            </a:r>
          </a:p>
        </p:txBody>
      </p:sp>
    </p:spTree>
    <p:extLst>
      <p:ext uri="{BB962C8B-B14F-4D97-AF65-F5344CB8AC3E}">
        <p14:creationId xmlns:p14="http://schemas.microsoft.com/office/powerpoint/2010/main" val="334699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4991969" cy="1371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proliferate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855" y="659262"/>
            <a:ext cx="6221084" cy="53351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865250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(v) To reproduce, increase, or spread rapidly</a:t>
            </a:r>
          </a:p>
          <a:p>
            <a:r>
              <a:rPr lang="en-US" sz="2800" dirty="0" smtClean="0"/>
              <a:t>SYN: multiply, mushroom, burgeon</a:t>
            </a:r>
          </a:p>
          <a:p>
            <a:r>
              <a:rPr lang="en-US" sz="2800" dirty="0" smtClean="0"/>
              <a:t>ANT: decrease, diminish, dwindle, slack off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378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4948837" cy="1371600"/>
          </a:xfrm>
        </p:spPr>
        <p:txBody>
          <a:bodyPr>
            <a:noAutofit/>
          </a:bodyPr>
          <a:lstStyle/>
          <a:p>
            <a:r>
              <a:rPr lang="en-US" sz="6600" dirty="0" smtClean="0"/>
              <a:t>subjugate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30" y="1056290"/>
            <a:ext cx="6775726" cy="45089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776309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(v) To conquer by force, bring under complete control</a:t>
            </a:r>
          </a:p>
          <a:p>
            <a:r>
              <a:rPr lang="en-US" sz="2800" dirty="0" smtClean="0"/>
              <a:t>SYN: subdue, vanquish</a:t>
            </a:r>
          </a:p>
          <a:p>
            <a:r>
              <a:rPr lang="en-US" sz="2800" dirty="0" smtClean="0"/>
              <a:t>ANT: be conquered, submit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0464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0883"/>
            <a:ext cx="8096955" cy="45545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845320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(v) To soil, stain, tarnish, defile, besmirch</a:t>
            </a:r>
          </a:p>
          <a:p>
            <a:r>
              <a:rPr lang="en-US" sz="2800" dirty="0" smtClean="0"/>
              <a:t>SYN: pollute, taint, smear</a:t>
            </a:r>
          </a:p>
          <a:p>
            <a:r>
              <a:rPr lang="en-US" sz="2800" dirty="0" smtClean="0"/>
              <a:t>ANT: cleanse, purify, decontaminate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sully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90219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4767682" cy="1371600"/>
          </a:xfrm>
        </p:spPr>
        <p:txBody>
          <a:bodyPr>
            <a:noAutofit/>
          </a:bodyPr>
          <a:lstStyle/>
          <a:p>
            <a:r>
              <a:rPr lang="en-US" sz="7200" dirty="0" smtClean="0"/>
              <a:t>tantalize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767682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(v) To tease, torment by teasing</a:t>
            </a:r>
          </a:p>
          <a:p>
            <a:r>
              <a:rPr lang="en-US" sz="2800" dirty="0" smtClean="0"/>
              <a:t>SYN: tempt, lead on, make one’s mouth water</a:t>
            </a:r>
          </a:p>
          <a:p>
            <a:r>
              <a:rPr lang="en-US" sz="2800" dirty="0" smtClean="0"/>
              <a:t>ANT: satisfy, fulfill, gratify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32" y="416664"/>
            <a:ext cx="4949104" cy="3281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574" y="3579757"/>
            <a:ext cx="4381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7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4733177" cy="1371600"/>
          </a:xfrm>
        </p:spPr>
        <p:txBody>
          <a:bodyPr>
            <a:noAutofit/>
          </a:bodyPr>
          <a:lstStyle/>
          <a:p>
            <a:r>
              <a:rPr lang="en-US" sz="7200" dirty="0" smtClean="0"/>
              <a:t>Adjourn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25" y="831193"/>
            <a:ext cx="6816114" cy="516320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733176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(v) To stop proceedings temporarily; move to another place</a:t>
            </a:r>
          </a:p>
          <a:p>
            <a:r>
              <a:rPr lang="en-US" sz="2800" dirty="0" smtClean="0"/>
              <a:t>SYN: postpone, discontinue</a:t>
            </a:r>
          </a:p>
          <a:p>
            <a:r>
              <a:rPr lang="en-US" sz="2800" dirty="0" smtClean="0"/>
              <a:t>ANT: open, call to order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53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terse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750" y="184007"/>
            <a:ext cx="4325773" cy="65004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862573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adj</a:t>
            </a:r>
            <a:r>
              <a:rPr lang="en-US" sz="2800" dirty="0" smtClean="0"/>
              <a:t>) brief and to the point</a:t>
            </a:r>
          </a:p>
          <a:p>
            <a:r>
              <a:rPr lang="en-US" sz="2800" dirty="0" smtClean="0"/>
              <a:t>SYN: succinct, crisp, short and sweet</a:t>
            </a:r>
          </a:p>
          <a:p>
            <a:r>
              <a:rPr lang="en-US" sz="2800" dirty="0" smtClean="0"/>
              <a:t>ANT: wordy, diffuse, prolix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8661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5106989" cy="1371600"/>
          </a:xfrm>
        </p:spPr>
        <p:txBody>
          <a:bodyPr>
            <a:noAutofit/>
          </a:bodyPr>
          <a:lstStyle/>
          <a:p>
            <a:r>
              <a:rPr lang="en-US" sz="5800" dirty="0" smtClean="0"/>
              <a:t>unflinching</a:t>
            </a:r>
            <a:endParaRPr lang="en-US" sz="5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487" y="826375"/>
            <a:ext cx="6550571" cy="491292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853946" cy="36992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adj</a:t>
            </a:r>
            <a:r>
              <a:rPr lang="en-US" sz="2800" dirty="0" smtClean="0"/>
              <a:t>) firm, showing no sign of fear, not drawing back</a:t>
            </a:r>
          </a:p>
          <a:p>
            <a:r>
              <a:rPr lang="en-US" sz="2800" dirty="0" smtClean="0"/>
              <a:t>SYN: resolute, steadfast, unwavering</a:t>
            </a:r>
          </a:p>
          <a:p>
            <a:r>
              <a:rPr lang="en-US" sz="2800" dirty="0" smtClean="0"/>
              <a:t>ANT: irresolute, wavering, vacillating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237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Prefixes &amp; root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65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Non-	</a:t>
            </a:r>
            <a:endParaRPr lang="en-US" sz="7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620" y="685800"/>
            <a:ext cx="6053959" cy="57132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754891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</a:t>
            </a:r>
          </a:p>
          <a:p>
            <a:endParaRPr lang="en-US" sz="2800" dirty="0"/>
          </a:p>
          <a:p>
            <a:r>
              <a:rPr lang="en-US" sz="2800" i="1" dirty="0" smtClean="0"/>
              <a:t>Nondairy</a:t>
            </a:r>
          </a:p>
          <a:p>
            <a:r>
              <a:rPr lang="en-US" sz="2800" i="1" dirty="0" smtClean="0"/>
              <a:t>Nonviolent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75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Over-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80" y="1045106"/>
            <a:ext cx="6337354" cy="443614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518409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Over; too much</a:t>
            </a:r>
          </a:p>
          <a:p>
            <a:endParaRPr lang="en-US" sz="2800" dirty="0"/>
          </a:p>
          <a:p>
            <a:r>
              <a:rPr lang="en-US" sz="2800" i="1" dirty="0" smtClean="0"/>
              <a:t>Overeat</a:t>
            </a:r>
          </a:p>
          <a:p>
            <a:r>
              <a:rPr lang="en-US" sz="2800" i="1" dirty="0" err="1" smtClean="0"/>
              <a:t>Overprepared</a:t>
            </a:r>
            <a:endParaRPr lang="en-US" sz="2800" i="1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34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Pre-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75" y="1371600"/>
            <a:ext cx="6589986" cy="369039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723360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Before</a:t>
            </a:r>
          </a:p>
          <a:p>
            <a:endParaRPr lang="en-US" sz="2800" dirty="0"/>
          </a:p>
          <a:p>
            <a:r>
              <a:rPr lang="en-US" sz="2800" i="1" dirty="0" smtClean="0"/>
              <a:t>Preview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39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Re-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072" y="685800"/>
            <a:ext cx="5867882" cy="5308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565705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Again</a:t>
            </a:r>
          </a:p>
          <a:p>
            <a:endParaRPr lang="en-US" sz="2800" dirty="0"/>
          </a:p>
          <a:p>
            <a:r>
              <a:rPr lang="en-US" sz="2800" i="1" dirty="0" smtClean="0"/>
              <a:t>Redundant</a:t>
            </a:r>
          </a:p>
          <a:p>
            <a:r>
              <a:rPr lang="en-US" sz="2800" i="1" dirty="0" smtClean="0"/>
              <a:t>Rewrite</a:t>
            </a:r>
          </a:p>
          <a:p>
            <a:r>
              <a:rPr lang="en-US" sz="2800" i="1" dirty="0" smtClean="0"/>
              <a:t>Retake</a:t>
            </a:r>
          </a:p>
          <a:p>
            <a:r>
              <a:rPr lang="en-US" sz="2800" i="1" dirty="0" smtClean="0"/>
              <a:t>Redo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78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Semi-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977" y="209659"/>
            <a:ext cx="4286248" cy="64293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644533" cy="3784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Half; partly; not fully</a:t>
            </a:r>
          </a:p>
          <a:p>
            <a:endParaRPr lang="en-US" sz="2800" dirty="0"/>
          </a:p>
          <a:p>
            <a:r>
              <a:rPr lang="en-US" sz="2800" i="1" dirty="0" smtClean="0"/>
              <a:t>Semifinal</a:t>
            </a:r>
          </a:p>
          <a:p>
            <a:r>
              <a:rPr lang="en-US" sz="2800" i="1" dirty="0" smtClean="0"/>
              <a:t>Semiprofessional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47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Contra/</a:t>
            </a:r>
            <a:br>
              <a:rPr lang="en-US" sz="5400" dirty="0" smtClean="0"/>
            </a:br>
            <a:r>
              <a:rPr lang="en-US" sz="5400" dirty="0" smtClean="0"/>
              <a:t>counter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259" y="685800"/>
            <a:ext cx="6470334" cy="544036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6385" y="2149415"/>
            <a:ext cx="4691829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Against</a:t>
            </a:r>
          </a:p>
          <a:p>
            <a:endParaRPr lang="en-US" sz="2800" dirty="0"/>
          </a:p>
          <a:p>
            <a:r>
              <a:rPr lang="en-US" sz="2800" i="1" dirty="0" smtClean="0"/>
              <a:t>Contradict</a:t>
            </a:r>
          </a:p>
          <a:p>
            <a:r>
              <a:rPr lang="en-US" sz="2800" i="1" dirty="0" smtClean="0"/>
              <a:t>Encounter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2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Alien	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21" y="1377949"/>
            <a:ext cx="6435342" cy="427638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849485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(n) A citizen of another country; (</a:t>
            </a:r>
            <a:r>
              <a:rPr lang="en-US" sz="2800" dirty="0" err="1" smtClean="0"/>
              <a:t>adj</a:t>
            </a:r>
            <a:r>
              <a:rPr lang="en-US" sz="2800" dirty="0" smtClean="0"/>
              <a:t>) foreign, strange</a:t>
            </a:r>
            <a:endParaRPr lang="en-US" sz="2800" dirty="0"/>
          </a:p>
          <a:p>
            <a:r>
              <a:rPr lang="en-US" sz="2800" dirty="0" smtClean="0"/>
              <a:t>SYN: (</a:t>
            </a:r>
            <a:r>
              <a:rPr lang="en-US" sz="2800" dirty="0" err="1" smtClean="0"/>
              <a:t>adj</a:t>
            </a:r>
            <a:r>
              <a:rPr lang="en-US" sz="2800" dirty="0" smtClean="0"/>
              <a:t>) exotic</a:t>
            </a:r>
          </a:p>
          <a:p>
            <a:r>
              <a:rPr lang="en-US" sz="2800" dirty="0" smtClean="0"/>
              <a:t>ANT: (</a:t>
            </a:r>
            <a:r>
              <a:rPr lang="en-US" sz="2800" dirty="0" err="1" smtClean="0"/>
              <a:t>adj</a:t>
            </a:r>
            <a:r>
              <a:rPr lang="en-US" sz="2800" dirty="0" smtClean="0"/>
              <a:t>) native, endemic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64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4086196" cy="1371600"/>
          </a:xfrm>
        </p:spPr>
        <p:txBody>
          <a:bodyPr>
            <a:noAutofit/>
          </a:bodyPr>
          <a:lstStyle/>
          <a:p>
            <a:r>
              <a:rPr lang="en-US" sz="7200" dirty="0" smtClean="0"/>
              <a:t>COMELY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770" y="223886"/>
            <a:ext cx="5058705" cy="80427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0890" y="2209799"/>
            <a:ext cx="4770657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adj</a:t>
            </a:r>
            <a:r>
              <a:rPr lang="en-US" sz="2800" dirty="0" smtClean="0"/>
              <a:t>) having a pleasing appearance</a:t>
            </a:r>
          </a:p>
          <a:p>
            <a:r>
              <a:rPr lang="en-US" sz="2800" dirty="0" smtClean="0"/>
              <a:t>SYN: good-looking, attractive, bonny</a:t>
            </a:r>
          </a:p>
          <a:p>
            <a:r>
              <a:rPr lang="en-US" sz="2800" dirty="0" smtClean="0"/>
              <a:t>ANT: plain, homely, ugly, repulsive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6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4966090" cy="1371600"/>
          </a:xfrm>
        </p:spPr>
        <p:txBody>
          <a:bodyPr>
            <a:noAutofit/>
          </a:bodyPr>
          <a:lstStyle/>
          <a:p>
            <a:r>
              <a:rPr lang="en-US" sz="5600" dirty="0" smtClean="0"/>
              <a:t>compensate</a:t>
            </a:r>
            <a:endParaRPr lang="en-US" sz="5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235" y="1189631"/>
            <a:ext cx="6566776" cy="417617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754891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(v) To make up for; to repay for services</a:t>
            </a:r>
          </a:p>
          <a:p>
            <a:r>
              <a:rPr lang="en-US" sz="2800" dirty="0" smtClean="0"/>
              <a:t>SYN: pay back, recompense</a:t>
            </a:r>
          </a:p>
          <a:p>
            <a:r>
              <a:rPr lang="en-US" sz="2800" dirty="0" smtClean="0"/>
              <a:t>ANT: fail to reward, stiff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4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4914331" cy="13716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dissolute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770657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adj</a:t>
            </a:r>
            <a:r>
              <a:rPr lang="en-US" sz="2800" dirty="0" smtClean="0"/>
              <a:t>) loose in one’s morals or behavior</a:t>
            </a:r>
          </a:p>
          <a:p>
            <a:r>
              <a:rPr lang="en-US" sz="2800" dirty="0" smtClean="0"/>
              <a:t>SYN: dissipated, debauched, immoral, corrupt</a:t>
            </a:r>
          </a:p>
          <a:p>
            <a:r>
              <a:rPr lang="en-US" sz="2800" dirty="0" smtClean="0"/>
              <a:t>ANT: chaste, moral, seemly, proper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262" y="261793"/>
            <a:ext cx="5871271" cy="63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4483011" cy="1371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erratic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89" y="1040524"/>
            <a:ext cx="6553951" cy="458776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660298" cy="3784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adj</a:t>
            </a:r>
            <a:r>
              <a:rPr lang="en-US" sz="2800" dirty="0" smtClean="0"/>
              <a:t>) not regular or consistent; different from what is ordinarily expected; undependable</a:t>
            </a:r>
          </a:p>
          <a:p>
            <a:r>
              <a:rPr lang="en-US" sz="2800" dirty="0" smtClean="0"/>
              <a:t>SYN: irregular, inconsistent</a:t>
            </a:r>
          </a:p>
          <a:p>
            <a:r>
              <a:rPr lang="en-US" sz="2800" dirty="0" smtClean="0"/>
              <a:t>ANT: steady, consistent, dependable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47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5009222" cy="1371600"/>
          </a:xfrm>
        </p:spPr>
        <p:txBody>
          <a:bodyPr>
            <a:noAutofit/>
          </a:bodyPr>
          <a:lstStyle/>
          <a:p>
            <a:r>
              <a:rPr lang="en-US" sz="7200" dirty="0" smtClean="0"/>
              <a:t>expulsion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923395"/>
            <a:ext cx="7350655" cy="297968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0171" y="2057400"/>
            <a:ext cx="4691829" cy="3784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(n) The process of driving or forcing out</a:t>
            </a:r>
          </a:p>
          <a:p>
            <a:r>
              <a:rPr lang="en-US" sz="2800" dirty="0" smtClean="0"/>
              <a:t>SYN: ejection, removal, eviction</a:t>
            </a:r>
          </a:p>
          <a:p>
            <a:r>
              <a:rPr lang="en-US" sz="2800" dirty="0" smtClean="0"/>
              <a:t>ANT: admittance, admission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36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feint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803" y="281917"/>
            <a:ext cx="4900722" cy="639816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613002" cy="3784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(n) A deliberately deceptive movement; a pretense</a:t>
            </a:r>
          </a:p>
          <a:p>
            <a:r>
              <a:rPr lang="en-US" sz="2800" dirty="0" smtClean="0"/>
              <a:t>(v) To make a deceptive movement; to make a pretense of</a:t>
            </a:r>
          </a:p>
          <a:p>
            <a:r>
              <a:rPr lang="en-US" sz="2800" dirty="0" smtClean="0"/>
              <a:t>SYN: (n) trick, ruse, subterfuge, bluff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02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216</TotalTime>
  <Words>593</Words>
  <Application>Microsoft Office PowerPoint</Application>
  <PresentationFormat>Widescreen</PresentationFormat>
  <Paragraphs>116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Century Gothic</vt:lpstr>
      <vt:lpstr>Wingdings 3</vt:lpstr>
      <vt:lpstr>Slice</vt:lpstr>
      <vt:lpstr>Unit 2 vocabulary</vt:lpstr>
      <vt:lpstr>Adjourn</vt:lpstr>
      <vt:lpstr>Alien </vt:lpstr>
      <vt:lpstr>COMELY</vt:lpstr>
      <vt:lpstr>compensate</vt:lpstr>
      <vt:lpstr>dissolute</vt:lpstr>
      <vt:lpstr>erratic</vt:lpstr>
      <vt:lpstr>expulsion</vt:lpstr>
      <vt:lpstr>feint</vt:lpstr>
      <vt:lpstr>fodder</vt:lpstr>
      <vt:lpstr>fortify</vt:lpstr>
      <vt:lpstr>Illegible</vt:lpstr>
      <vt:lpstr>jeer</vt:lpstr>
      <vt:lpstr>LUCRATIVE</vt:lpstr>
      <vt:lpstr>mediocre</vt:lpstr>
      <vt:lpstr>proliferate</vt:lpstr>
      <vt:lpstr>subjugate</vt:lpstr>
      <vt:lpstr>sully</vt:lpstr>
      <vt:lpstr>tantalize</vt:lpstr>
      <vt:lpstr>terse</vt:lpstr>
      <vt:lpstr>unflinching</vt:lpstr>
      <vt:lpstr>Prefixes &amp; root word</vt:lpstr>
      <vt:lpstr>Non- </vt:lpstr>
      <vt:lpstr>Over-</vt:lpstr>
      <vt:lpstr>Pre-</vt:lpstr>
      <vt:lpstr>Re-</vt:lpstr>
      <vt:lpstr>Semi-</vt:lpstr>
      <vt:lpstr>Contra/ counter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vocabulary</dc:title>
  <dc:creator>Sarah Skeean</dc:creator>
  <cp:lastModifiedBy>Sarah Skeean</cp:lastModifiedBy>
  <cp:revision>25</cp:revision>
  <dcterms:created xsi:type="dcterms:W3CDTF">2015-08-31T12:52:19Z</dcterms:created>
  <dcterms:modified xsi:type="dcterms:W3CDTF">2016-06-07T03:54:27Z</dcterms:modified>
</cp:coreProperties>
</file>