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8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3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4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94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90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7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6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7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2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5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4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31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4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94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90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73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6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73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2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5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94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31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9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7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7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5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E922E-A1E0-48C2-94DD-A325CAD42AD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95578-1A3B-4272-8800-4956A8756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4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4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14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Level 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Institute				VERB </a:t>
            </a:r>
            <a:r>
              <a:rPr lang="en-US" u="sng" dirty="0" smtClean="0"/>
              <a:t>&amp; </a:t>
            </a:r>
            <a:r>
              <a:rPr lang="en-US" u="sng" dirty="0" smtClean="0">
                <a:solidFill>
                  <a:srgbClr val="00B050"/>
                </a:solidFill>
              </a:rPr>
              <a:t>NOUN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v. to establish, set up;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n. an organization for the promotion of learning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419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2799770" cy="320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2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Liability						NOUN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 smtClean="0">
                <a:solidFill>
                  <a:srgbClr val="00B050"/>
                </a:solidFill>
              </a:rPr>
              <a:t>debt; something disadvantageous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13907"/>
            <a:ext cx="2857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2" y="2803070"/>
            <a:ext cx="4889398" cy="290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6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B0F0"/>
                </a:solidFill>
              </a:rPr>
              <a:t>Preposterous				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ridiculous</a:t>
            </a:r>
            <a:r>
              <a:rPr lang="en-US" dirty="0" smtClean="0">
                <a:solidFill>
                  <a:srgbClr val="00B0F0"/>
                </a:solidFill>
              </a:rPr>
              <a:t>, senseless</a:t>
            </a:r>
          </a:p>
          <a:p>
            <a:r>
              <a:rPr lang="en-US" dirty="0" smtClean="0"/>
              <a:t>The lawsuit over a hot cup of McDonald’s coffee seemed preposterous to me and ridiculous to an extreme.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28575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29048"/>
            <a:ext cx="3647263" cy="241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0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B0F0"/>
                </a:solidFill>
              </a:rPr>
              <a:t>Pugnacious				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quarrelsome</a:t>
            </a:r>
            <a:r>
              <a:rPr lang="en-US" dirty="0" smtClean="0">
                <a:solidFill>
                  <a:srgbClr val="00B0F0"/>
                </a:solidFill>
              </a:rPr>
              <a:t>, fond of fighting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319338"/>
            <a:ext cx="4248150" cy="329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22002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2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Rabid					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furious</a:t>
            </a:r>
            <a:r>
              <a:rPr lang="en-US" dirty="0" smtClean="0">
                <a:solidFill>
                  <a:srgbClr val="00B0F0"/>
                </a:solidFill>
              </a:rPr>
              <a:t>, violently intense, unreasonably extreme, mad, infected with rabies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28575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25146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2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Realm						NOUN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 smtClean="0">
                <a:solidFill>
                  <a:srgbClr val="00B050"/>
                </a:solidFill>
              </a:rPr>
              <a:t>kingdom; a region or field of study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27146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78729"/>
            <a:ext cx="28289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6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Rejuvenate					VERB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make young again; to make like new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47257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3601852" cy="376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4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Remunerate				VERB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reward, pay, reimburse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25336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147457" cy="276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1868261" cy="23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7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B0F0"/>
                </a:solidFill>
              </a:rPr>
              <a:t>Sparse					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meager</a:t>
            </a:r>
            <a:r>
              <a:rPr lang="en-US" dirty="0" smtClean="0">
                <a:solidFill>
                  <a:srgbClr val="00B0F0"/>
                </a:solidFill>
              </a:rPr>
              <a:t>, scant; scattered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47937"/>
            <a:ext cx="28575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2819400" cy="418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79614"/>
            <a:ext cx="2133600" cy="19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B0F0"/>
                </a:solidFill>
              </a:rPr>
              <a:t>Sterling					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genuine</a:t>
            </a:r>
            <a:r>
              <a:rPr lang="en-US" dirty="0" smtClean="0">
                <a:solidFill>
                  <a:srgbClr val="00B0F0"/>
                </a:solidFill>
              </a:rPr>
              <a:t>, excellent; made of silver of standard fineness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2438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2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Assurance					NOUN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 smtClean="0">
                <a:solidFill>
                  <a:srgbClr val="00B050"/>
                </a:solidFill>
              </a:rPr>
              <a:t>pledge; freedom from doubt, self-confidence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21050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2514600"/>
            <a:ext cx="18954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14650"/>
            <a:ext cx="254076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5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Venture						NOUN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 smtClean="0">
                <a:solidFill>
                  <a:srgbClr val="00B050"/>
                </a:solidFill>
              </a:rPr>
              <a:t>risky or daring undertaking; v. to expose to danger; to dare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28575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2819400"/>
            <a:ext cx="332700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5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Warp</a:t>
            </a:r>
            <a:r>
              <a:rPr lang="en-US" u="sng" dirty="0" smtClean="0"/>
              <a:t>				</a:t>
            </a:r>
            <a:r>
              <a:rPr lang="en-US" u="sng" dirty="0" smtClean="0">
                <a:solidFill>
                  <a:srgbClr val="FF0000"/>
                </a:solidFill>
              </a:rPr>
              <a:t>VERB</a:t>
            </a:r>
            <a:r>
              <a:rPr lang="en-US" u="sng" dirty="0" smtClean="0"/>
              <a:t> &amp; </a:t>
            </a:r>
            <a:r>
              <a:rPr lang="en-US" u="sng" dirty="0" smtClean="0">
                <a:solidFill>
                  <a:srgbClr val="00B050"/>
                </a:solidFill>
              </a:rPr>
              <a:t>NOUN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v. to twist out of shape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B050"/>
                </a:solidFill>
              </a:rPr>
              <a:t>n. an abnormality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00525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20" y="22098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5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Root word: MAL</a:t>
            </a:r>
            <a:br>
              <a:rPr lang="en-US" dirty="0" smtClean="0"/>
            </a:br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Malificent</a:t>
            </a:r>
            <a:endParaRPr lang="en-US" i="1" dirty="0" smtClean="0"/>
          </a:p>
          <a:p>
            <a:r>
              <a:rPr lang="en-US" i="1" dirty="0" smtClean="0"/>
              <a:t>Malefactor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676400"/>
            <a:ext cx="3938588" cy="47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80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Root word: MATER</a:t>
            </a:r>
            <a:br>
              <a:rPr lang="en-US" dirty="0" smtClean="0"/>
            </a:br>
            <a:r>
              <a:rPr lang="en-US" dirty="0" smtClean="0"/>
              <a:t>mother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Maternal</a:t>
            </a:r>
          </a:p>
          <a:p>
            <a:r>
              <a:rPr lang="en-US" i="1" dirty="0" smtClean="0"/>
              <a:t>Maternity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503549"/>
            <a:ext cx="5172076" cy="2586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445070"/>
            <a:ext cx="3816844" cy="2539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874" y="3805969"/>
            <a:ext cx="23336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57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Root word: MIT</a:t>
            </a:r>
            <a:br>
              <a:rPr lang="en-US" dirty="0" smtClean="0"/>
            </a:br>
            <a:r>
              <a:rPr lang="en-US" dirty="0" smtClean="0"/>
              <a:t>to send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Transmit</a:t>
            </a:r>
          </a:p>
          <a:p>
            <a:r>
              <a:rPr lang="en-US" i="1" dirty="0" smtClean="0"/>
              <a:t>Admit</a:t>
            </a:r>
          </a:p>
          <a:p>
            <a:r>
              <a:rPr lang="en-US" i="1" dirty="0" smtClean="0"/>
              <a:t>Remit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133600"/>
            <a:ext cx="4781550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7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Root word: MORT</a:t>
            </a:r>
            <a:br>
              <a:rPr lang="en-US" dirty="0" smtClean="0"/>
            </a:br>
            <a:r>
              <a:rPr lang="en-US" dirty="0" smtClean="0"/>
              <a:t>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Mortician</a:t>
            </a:r>
          </a:p>
          <a:p>
            <a:r>
              <a:rPr lang="en-US" i="1" dirty="0" smtClean="0"/>
              <a:t>Mortal</a:t>
            </a:r>
          </a:p>
          <a:p>
            <a:r>
              <a:rPr lang="en-US" i="1" dirty="0" smtClean="0"/>
              <a:t>Immortal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496" y="1524000"/>
            <a:ext cx="4089400" cy="3067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81400"/>
            <a:ext cx="4014787" cy="30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26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Root word: MULTI</a:t>
            </a:r>
            <a:br>
              <a:rPr lang="en-US" dirty="0" smtClean="0"/>
            </a:br>
            <a:r>
              <a:rPr lang="en-US" dirty="0" smtClean="0"/>
              <a:t>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r>
              <a:rPr lang="en-US" i="1" dirty="0" smtClean="0"/>
              <a:t>Multimedia</a:t>
            </a:r>
          </a:p>
          <a:p>
            <a:r>
              <a:rPr lang="en-US" i="1" dirty="0" smtClean="0"/>
              <a:t>Multiple</a:t>
            </a:r>
          </a:p>
          <a:p>
            <a:r>
              <a:rPr lang="en-US" i="1" dirty="0" smtClean="0"/>
              <a:t>Multi-grain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408363"/>
            <a:ext cx="5638592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8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Asylum						NOUN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an </a:t>
            </a:r>
            <a:r>
              <a:rPr lang="en-US" dirty="0" smtClean="0">
                <a:solidFill>
                  <a:srgbClr val="00B050"/>
                </a:solidFill>
              </a:rPr>
              <a:t>institution for the care of children, elderly people, </a:t>
            </a:r>
            <a:r>
              <a:rPr lang="en-US" dirty="0" err="1" smtClean="0">
                <a:solidFill>
                  <a:srgbClr val="00B050"/>
                </a:solidFill>
              </a:rPr>
              <a:t>etc</a:t>
            </a:r>
            <a:r>
              <a:rPr lang="en-US" dirty="0" smtClean="0">
                <a:solidFill>
                  <a:srgbClr val="00B050"/>
                </a:solidFill>
              </a:rPr>
              <a:t>; a place of safety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4267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86" y="4000500"/>
            <a:ext cx="1485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4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Console				VERB </a:t>
            </a:r>
            <a:r>
              <a:rPr lang="en-US" u="sng" dirty="0" smtClean="0"/>
              <a:t>&amp;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00B050"/>
                </a:solidFill>
              </a:rPr>
              <a:t>NOUN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v. to comfort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. the keyboard of an organ; control panel for an electrical or mechanical device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21431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Dilate						VERB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o </a:t>
            </a:r>
            <a:r>
              <a:rPr lang="en-US" dirty="0" smtClean="0">
                <a:solidFill>
                  <a:srgbClr val="FF0000"/>
                </a:solidFill>
              </a:rPr>
              <a:t>make or become larger or wider; to expand upon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486376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0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Dross						NOUN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refuse</a:t>
            </a:r>
            <a:r>
              <a:rPr lang="en-US" dirty="0" smtClean="0">
                <a:solidFill>
                  <a:srgbClr val="00B050"/>
                </a:solidFill>
              </a:rPr>
              <a:t>, waste products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276600" cy="347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45229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9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Dwindle					VERB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lessen, diminish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2619375" cy="30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400792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0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Flippant				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lacking </a:t>
            </a:r>
            <a:r>
              <a:rPr lang="en-US" dirty="0" smtClean="0">
                <a:solidFill>
                  <a:srgbClr val="00B0F0"/>
                </a:solidFill>
              </a:rPr>
              <a:t>in seriousness; disrespectful, saucy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490788"/>
            <a:ext cx="4561846" cy="29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8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Immunity					NOUN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resistance </a:t>
            </a:r>
            <a:r>
              <a:rPr lang="en-US" dirty="0" smtClean="0">
                <a:solidFill>
                  <a:srgbClr val="00B050"/>
                </a:solidFill>
              </a:rPr>
              <a:t>to disease; freedom from some charge or obligation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710045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8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267</Words>
  <Application>Microsoft Office PowerPoint</Application>
  <PresentationFormat>On-screen Show (4:3)</PresentationFormat>
  <Paragraphs>62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Office Theme</vt:lpstr>
      <vt:lpstr>iRespondQuestionMaster</vt:lpstr>
      <vt:lpstr>iRespondGraphMaster</vt:lpstr>
      <vt:lpstr>Vocabulary Level D</vt:lpstr>
      <vt:lpstr>Assurance     NOUN</vt:lpstr>
      <vt:lpstr>Asylum      NOUN</vt:lpstr>
      <vt:lpstr>Console    VERB &amp; NOUN</vt:lpstr>
      <vt:lpstr>Dilate      VERB</vt:lpstr>
      <vt:lpstr>Dross      NOUN</vt:lpstr>
      <vt:lpstr>Dwindle     VERB</vt:lpstr>
      <vt:lpstr>Flippant    ADJECTIVE</vt:lpstr>
      <vt:lpstr>Immunity     NOUN</vt:lpstr>
      <vt:lpstr>Institute    VERB &amp; NOUN</vt:lpstr>
      <vt:lpstr>Liability      NOUN</vt:lpstr>
      <vt:lpstr>Preposterous    ADJECTIVE</vt:lpstr>
      <vt:lpstr>Pugnacious    ADJECTIVE</vt:lpstr>
      <vt:lpstr>Rabid     ADJECTIVE</vt:lpstr>
      <vt:lpstr>Realm      NOUN</vt:lpstr>
      <vt:lpstr>Rejuvenate     VERB</vt:lpstr>
      <vt:lpstr>Remunerate    VERB</vt:lpstr>
      <vt:lpstr>Sparse     ADJECTIVE</vt:lpstr>
      <vt:lpstr>Sterling     ADJECTIVE</vt:lpstr>
      <vt:lpstr>Venture      NOUN</vt:lpstr>
      <vt:lpstr>Warp    VERB &amp; NOUN</vt:lpstr>
      <vt:lpstr>Root word: MAL bad</vt:lpstr>
      <vt:lpstr>Root word: MATER mother</vt:lpstr>
      <vt:lpstr>Root word: MIT to send</vt:lpstr>
      <vt:lpstr>Root word: MORT death</vt:lpstr>
      <vt:lpstr>Root word: MULTI many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Level D</dc:title>
  <dc:creator>Sheryl Davis</dc:creator>
  <cp:lastModifiedBy>Sarah Skeean</cp:lastModifiedBy>
  <cp:revision>14</cp:revision>
  <dcterms:created xsi:type="dcterms:W3CDTF">2011-12-04T19:36:46Z</dcterms:created>
  <dcterms:modified xsi:type="dcterms:W3CDTF">2016-07-27T16:43:43Z</dcterms:modified>
</cp:coreProperties>
</file>