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7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668E3-F5D5-4DA1-9D22-1BC30D63853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13CD18-A09B-4899-BAF7-940082389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nternetphotos.net/albert-einstein-caricature.html" TargetMode="Externa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Am. Lit.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Level F, Unit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to lessen the seriousness or magnitude of an offense by making partial excuses</a:t>
            </a:r>
          </a:p>
          <a:p>
            <a:r>
              <a:rPr lang="en-US" dirty="0" smtClean="0"/>
              <a:t>Synonyms: moderate, mitigate, diminish, downplay</a:t>
            </a:r>
          </a:p>
          <a:p>
            <a:r>
              <a:rPr lang="en-US" dirty="0" smtClean="0"/>
              <a:t>Antonyms: intensify, aggravate, worsen, exacerbate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extenuate</a:t>
            </a:r>
            <a:endParaRPr lang="en-US" dirty="0"/>
          </a:p>
        </p:txBody>
      </p:sp>
      <p:pic>
        <p:nvPicPr>
          <p:cNvPr id="1026" name="Picture 2" descr="http://t0.gstatic.com/images?q=tbn:ANd9GcSrfou_Sb2P5BCjiMPWXKnj_ptw77hlzot69IP2BPQZj0N6Pssgs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9" y="3717750"/>
            <a:ext cx="3735147" cy="291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implied or understood though unexpressed; without doubts or reservations, unquestioning; potentially contained in</a:t>
            </a:r>
          </a:p>
          <a:p>
            <a:r>
              <a:rPr lang="en-US" dirty="0" smtClean="0"/>
              <a:t>Synonyms: inferred, tacit, unspoken, unconditional</a:t>
            </a:r>
          </a:p>
          <a:p>
            <a:r>
              <a:rPr lang="en-US" dirty="0" smtClean="0"/>
              <a:t>Antonyms: explicit, expressed,</a:t>
            </a:r>
          </a:p>
          <a:p>
            <a:pPr>
              <a:buNone/>
            </a:pPr>
            <a:r>
              <a:rPr lang="en-US" dirty="0" smtClean="0"/>
              <a:t>   stated, revealed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</a:t>
            </a:r>
            <a:endParaRPr lang="en-US" dirty="0"/>
          </a:p>
        </p:txBody>
      </p:sp>
      <p:pic>
        <p:nvPicPr>
          <p:cNvPr id="56322" name="Picture 2" descr="http://i3.ytimg.com/i/fQL2DpBdnXcNG5bcPueDhw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566878"/>
            <a:ext cx="2462210" cy="198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sharp, keen, penetrating (with a suggestion of decisiveness and effectiveness)</a:t>
            </a:r>
          </a:p>
          <a:p>
            <a:r>
              <a:rPr lang="en-US" dirty="0" smtClean="0"/>
              <a:t>Synonyms: acute, cutting, perceptive, trenchant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incisive</a:t>
            </a:r>
            <a:endParaRPr lang="en-US" dirty="0"/>
          </a:p>
        </p:txBody>
      </p:sp>
      <p:pic>
        <p:nvPicPr>
          <p:cNvPr id="55298" name="Picture 2" descr="http://th09.deviantart.net/fs71/150/i/2010/056/7/0/__Eye_See_You___by_Incisive_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200400"/>
            <a:ext cx="40005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tending to cause harm or obstruct developments; being </a:t>
            </a:r>
            <a:r>
              <a:rPr lang="en-US" dirty="0" err="1" smtClean="0"/>
              <a:t>oppositonal</a:t>
            </a:r>
            <a:r>
              <a:rPr lang="en-US" dirty="0" smtClean="0"/>
              <a:t> or adverse</a:t>
            </a:r>
          </a:p>
          <a:p>
            <a:r>
              <a:rPr lang="en-US" dirty="0" err="1" smtClean="0"/>
              <a:t>Syn</a:t>
            </a:r>
            <a:r>
              <a:rPr lang="en-US" dirty="0" smtClean="0"/>
              <a:t> – unfriendly, hostile, antagonistic, contrary</a:t>
            </a:r>
          </a:p>
          <a:p>
            <a:r>
              <a:rPr lang="en-US" dirty="0" smtClean="0"/>
              <a:t>Ant – friendly, hospitable, kind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inimical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3528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0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marked by conspicuous or pretentious display, showy</a:t>
            </a:r>
          </a:p>
          <a:p>
            <a:r>
              <a:rPr lang="en-US" dirty="0" smtClean="0"/>
              <a:t>Synonyms: flashy, overdone, affected, flamboyant</a:t>
            </a:r>
          </a:p>
          <a:p>
            <a:r>
              <a:rPr lang="en-US" dirty="0" smtClean="0"/>
              <a:t>Antonyms: modest, plain, simple, demure, retiring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ostentatious</a:t>
            </a:r>
            <a:endParaRPr lang="en-US" dirty="0"/>
          </a:p>
        </p:txBody>
      </p:sp>
      <p:pic>
        <p:nvPicPr>
          <p:cNvPr id="54274" name="Picture 2" descr="http://img3.visualizeus.com/thumbs/10/02/04/albino,bird,feathers,ostentatious,peacock,plumage,showy,vanity,white-4bfa323bbde70577d60021d707c95ade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683118"/>
            <a:ext cx="3442666" cy="2946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a model of excellence or perfection</a:t>
            </a:r>
          </a:p>
          <a:p>
            <a:r>
              <a:rPr lang="en-US" dirty="0" smtClean="0"/>
              <a:t>Synonyms: exemplar, ideal, paradigm, model, good example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paragon</a:t>
            </a:r>
            <a:endParaRPr lang="en-US" dirty="0"/>
          </a:p>
        </p:txBody>
      </p:sp>
      <p:pic>
        <p:nvPicPr>
          <p:cNvPr id="53250" name="Picture 2" descr="http://www.wf-f.org/WFFResource/Mother%20Teres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590800"/>
            <a:ext cx="2743200" cy="400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prudent, shrewdly conceived and developed; artful, expedient</a:t>
            </a:r>
          </a:p>
          <a:p>
            <a:r>
              <a:rPr lang="en-US" dirty="0" smtClean="0"/>
              <a:t>Synonyms: tactful, diplomatic, judicious, circumspect</a:t>
            </a:r>
          </a:p>
          <a:p>
            <a:r>
              <a:rPr lang="en-US" dirty="0" smtClean="0"/>
              <a:t>Antonyms: unwise, injudicious, imprudent, rash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</a:t>
            </a:r>
            <a:endParaRPr lang="en-US" dirty="0"/>
          </a:p>
        </p:txBody>
      </p:sp>
      <p:pic>
        <p:nvPicPr>
          <p:cNvPr id="51202" name="Picture 2" descr="http://www.toonpool.com/user/360/files/politic_360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733800"/>
            <a:ext cx="4152900" cy="2915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dull, lacking in distinction and originality; matter-of-fact, straightforward; characteristic of prose, not poetic</a:t>
            </a:r>
          </a:p>
          <a:p>
            <a:r>
              <a:rPr lang="en-US" dirty="0" smtClean="0"/>
              <a:t>Synonyms: commonplace, humdrum literal, pedestrian</a:t>
            </a:r>
          </a:p>
          <a:p>
            <a:r>
              <a:rPr lang="en-US" dirty="0" smtClean="0"/>
              <a:t>Antonyms: remarkable, distinctive, poetic, inspired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prosaic</a:t>
            </a:r>
            <a:endParaRPr lang="en-US" dirty="0"/>
          </a:p>
        </p:txBody>
      </p:sp>
      <p:pic>
        <p:nvPicPr>
          <p:cNvPr id="50178" name="Picture 2" descr="http://img.tfd.com/wn/D8/17E598-commonpl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114800"/>
            <a:ext cx="2590798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extra, excess, more than is needed; wordy, repetitive; profuse, lush</a:t>
            </a:r>
          </a:p>
          <a:p>
            <a:r>
              <a:rPr lang="en-US" dirty="0" smtClean="0"/>
              <a:t>Synonyms: unnecessary, superfluous, verbose, prolix</a:t>
            </a:r>
          </a:p>
          <a:p>
            <a:r>
              <a:rPr lang="en-US" dirty="0" smtClean="0"/>
              <a:t>Antonyms: succinct, terse, laconic, scarce, inadequate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</a:t>
            </a:r>
            <a:endParaRPr lang="en-US" dirty="0"/>
          </a:p>
        </p:txBody>
      </p:sp>
      <p:pic>
        <p:nvPicPr>
          <p:cNvPr id="49154" name="Picture 2" descr="http://www.cartoonstock.com/lowres/amc0606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694545"/>
            <a:ext cx="2609850" cy="3163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making a show of virtue or righteousness; hypocritically moralistic or pious, self-righteous, canting, holier-than-thou</a:t>
            </a:r>
          </a:p>
          <a:p>
            <a:r>
              <a:rPr lang="en-US" dirty="0" smtClean="0"/>
              <a:t>Antonyms: heartfelt, sincere,</a:t>
            </a:r>
          </a:p>
          <a:p>
            <a:pPr>
              <a:buNone/>
            </a:pPr>
            <a:r>
              <a:rPr lang="en-US" dirty="0" smtClean="0"/>
              <a:t>   humble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sanctimonious</a:t>
            </a:r>
            <a:endParaRPr lang="en-US" dirty="0"/>
          </a:p>
        </p:txBody>
      </p:sp>
      <p:pic>
        <p:nvPicPr>
          <p:cNvPr id="48130" name="Picture 2" descr="http://www.tsongas.com/userfiles/image/Ha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048000"/>
            <a:ext cx="2419350" cy="3463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to clear from blame, responsibility, or guilt</a:t>
            </a:r>
          </a:p>
          <a:p>
            <a:r>
              <a:rPr lang="en-US" dirty="0" smtClean="0"/>
              <a:t>Synonyms: acquit, exonerate, vindicate, excuse, pardon</a:t>
            </a:r>
          </a:p>
          <a:p>
            <a:r>
              <a:rPr lang="en-US" dirty="0" smtClean="0"/>
              <a:t>Antonyms: condemn, convict, incriminate, inculpate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absolve</a:t>
            </a:r>
            <a:endParaRPr lang="en-US" dirty="0"/>
          </a:p>
        </p:txBody>
      </p:sp>
      <p:pic>
        <p:nvPicPr>
          <p:cNvPr id="9218" name="Picture 2" descr="http://2.bp.blogspot.com/_iaeSjSNLcZc/TQGiNwBzh6I/AAAAAAAAARQ/ZvMOKh2PDbc/s1600/RulesCondu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671506"/>
            <a:ext cx="3276600" cy="3186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(adj., part.) sparkling, twinkling, exceptionally brilliant (applied to mental or personal qualities)</a:t>
            </a:r>
          </a:p>
          <a:p>
            <a:r>
              <a:rPr lang="en-US" dirty="0" smtClean="0"/>
              <a:t>Synonyms: stimulating, lively, glittering, flashing</a:t>
            </a:r>
          </a:p>
          <a:p>
            <a:r>
              <a:rPr lang="en-US" dirty="0" smtClean="0"/>
              <a:t>Antonyms: dull, boring, insipid, flat, tame, vapid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scintillating</a:t>
            </a:r>
            <a:endParaRPr lang="en-US" dirty="0"/>
          </a:p>
        </p:txBody>
      </p:sp>
      <p:pic>
        <p:nvPicPr>
          <p:cNvPr id="47106" name="Picture 2" descr="http://29.media.tumblr.com/tumblr_lekepnNCVZ1qb3iw0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143375"/>
            <a:ext cx="3619500" cy="2714625"/>
          </a:xfrm>
          <a:prstGeom prst="rect">
            <a:avLst/>
          </a:prstGeom>
          <a:noFill/>
        </p:spPr>
      </p:pic>
      <p:pic>
        <p:nvPicPr>
          <p:cNvPr id="47110" name="Picture 6" descr="http://t3.gstatic.com/images?q=tbn:ANd9GcQQjsrl1xvVljxA01kUbRLUqdNSL3Y0t-xRPIoIeVmzgmrCKN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19100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charming, attractive, pleasing (often suggesting a childlike charm and innocence)</a:t>
            </a:r>
          </a:p>
          <a:p>
            <a:r>
              <a:rPr lang="en-US" dirty="0" smtClean="0"/>
              <a:t>Synonyms: winning, engaging, delightful, prepossessing</a:t>
            </a:r>
          </a:p>
          <a:p>
            <a:r>
              <a:rPr lang="en-US" dirty="0" smtClean="0"/>
              <a:t>Antonyms: unattractive, unappealing, repulsive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winsome</a:t>
            </a:r>
            <a:endParaRPr lang="en-US" dirty="0"/>
          </a:p>
        </p:txBody>
      </p:sp>
      <p:pic>
        <p:nvPicPr>
          <p:cNvPr id="46082" name="Picture 2" descr="Little Innocent Gir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10000"/>
            <a:ext cx="3759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a representation (especially a drawing) in which the subject’s characteristic features are deliberately exaggerated; (v.) to present someone or something in a deliberately distorted way</a:t>
            </a:r>
          </a:p>
          <a:p>
            <a:r>
              <a:rPr lang="en-US" dirty="0" smtClean="0"/>
              <a:t>Synonyms: (n.) cartoon, burlesque, parody, lampoon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caricature</a:t>
            </a:r>
            <a:endParaRPr lang="en-US" dirty="0"/>
          </a:p>
        </p:txBody>
      </p:sp>
      <p:pic>
        <p:nvPicPr>
          <p:cNvPr id="8194" name="Picture 2" descr="Albert Einstein Caricature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049811"/>
            <a:ext cx="3267075" cy="2808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a loud ringing sound; (v.) to make a loud ringing noise</a:t>
            </a:r>
          </a:p>
          <a:p>
            <a:r>
              <a:rPr lang="en-US" dirty="0" smtClean="0"/>
              <a:t>Synonyms: (n.) din, clamor, uproar</a:t>
            </a:r>
          </a:p>
          <a:p>
            <a:r>
              <a:rPr lang="en-US" dirty="0" smtClean="0"/>
              <a:t>Antonyms: (n.) silence, stillness, peace and quiet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clangor</a:t>
            </a:r>
            <a:endParaRPr lang="en-US" dirty="0"/>
          </a:p>
        </p:txBody>
      </p:sp>
      <p:pic>
        <p:nvPicPr>
          <p:cNvPr id="7170" name="Picture 2" descr="http://t0.gstatic.com/images?q=tbn:ANd9GcSSc88bU7q04UPEyG6QDBRe_gJRsbGTawhIxneDY-r3QXmaCYBT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1221" y="3429000"/>
            <a:ext cx="234013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side by side, touching; near; adjacent in time</a:t>
            </a:r>
          </a:p>
          <a:p>
            <a:r>
              <a:rPr lang="en-US" dirty="0" smtClean="0"/>
              <a:t>Synonyms: adjoining, abutting, next door to</a:t>
            </a:r>
          </a:p>
          <a:p>
            <a:r>
              <a:rPr lang="en-US" dirty="0" smtClean="0"/>
              <a:t>Antonyms: detached, apart, distant, remote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contiguous</a:t>
            </a:r>
            <a:endParaRPr lang="en-US" dirty="0"/>
          </a:p>
        </p:txBody>
      </p:sp>
      <p:pic>
        <p:nvPicPr>
          <p:cNvPr id="6146" name="Picture 2" descr="http://t0.gstatic.com/images?q=tbn:ANd9GcSGuqTQkDqPvdEK0OLUn4Na9v15sXqfhkJwrCtUHGGd2iy0idbG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3048000" cy="3061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an eager desire for something; greed</a:t>
            </a:r>
          </a:p>
          <a:p>
            <a:r>
              <a:rPr lang="en-US" dirty="0" smtClean="0"/>
              <a:t>Synonyms: avarice, rapacity, craving, lust</a:t>
            </a:r>
          </a:p>
          <a:p>
            <a:r>
              <a:rPr lang="en-US" dirty="0" smtClean="0"/>
              <a:t>Antonyms: generosity, contentment, satiation, gratification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cupidity</a:t>
            </a:r>
            <a:endParaRPr lang="en-US" dirty="0"/>
          </a:p>
        </p:txBody>
      </p:sp>
      <p:pic>
        <p:nvPicPr>
          <p:cNvPr id="5122" name="Picture 2" descr="http://www.cureendometriosis.com/wp-content/uploads/2010/08/lady-eating-choco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4310" y="2895600"/>
            <a:ext cx="2916464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harmful, injurious</a:t>
            </a:r>
          </a:p>
          <a:p>
            <a:r>
              <a:rPr lang="en-US" dirty="0" smtClean="0"/>
              <a:t>Synonyms: detrimental, destructive, pernicious, damaging</a:t>
            </a:r>
          </a:p>
          <a:p>
            <a:r>
              <a:rPr lang="en-US" dirty="0" smtClean="0"/>
              <a:t>Antonyms: helpful, beneficial, harmless, innocuous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deleterious</a:t>
            </a:r>
            <a:endParaRPr lang="en-US" dirty="0"/>
          </a:p>
        </p:txBody>
      </p:sp>
      <p:pic>
        <p:nvPicPr>
          <p:cNvPr id="4098" name="Picture 2" descr="http://us.123rf.com/168nwm/kodda/kodda1004/kodda100400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447142"/>
            <a:ext cx="4617852" cy="310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to raise to a higher degree; to increase the value or desirability of</a:t>
            </a:r>
          </a:p>
          <a:p>
            <a:r>
              <a:rPr lang="en-US" dirty="0" smtClean="0"/>
              <a:t>Synonyms: improve, magnify, heighten, elevate</a:t>
            </a:r>
          </a:p>
          <a:p>
            <a:r>
              <a:rPr lang="en-US" dirty="0" smtClean="0"/>
              <a:t>Antonyms: diminish, reduce, lessen, degrade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</a:t>
            </a:r>
            <a:endParaRPr lang="en-US" dirty="0"/>
          </a:p>
        </p:txBody>
      </p:sp>
      <p:pic>
        <p:nvPicPr>
          <p:cNvPr id="3074" name="Picture 2" descr="http://t1.gstatic.com/images?q=tbn:ANd9GcSOF-M78LMjF2WqkS6j9q3TfVyrHvF5zEVqDwm7vDQkS5W_7naI9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038600"/>
            <a:ext cx="3429000" cy="2604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to captivate, charm, hold spellbound; to enslave; to imprison</a:t>
            </a:r>
          </a:p>
          <a:p>
            <a:r>
              <a:rPr lang="en-US" dirty="0" smtClean="0"/>
              <a:t>Synonyms: fascinate, enchant, attract, bewitch</a:t>
            </a:r>
          </a:p>
          <a:p>
            <a:r>
              <a:rPr lang="en-US" dirty="0" smtClean="0"/>
              <a:t>Antonyms: bore to tears, repel, put someone off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enthrall</a:t>
            </a:r>
            <a:endParaRPr lang="en-US" dirty="0"/>
          </a:p>
        </p:txBody>
      </p:sp>
      <p:pic>
        <p:nvPicPr>
          <p:cNvPr id="2050" name="Picture 2" descr="http://www.yourdictionary.com/images/main.enthr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199" y="3849582"/>
            <a:ext cx="3963143" cy="2627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693</Words>
  <Application>Microsoft Office PowerPoint</Application>
  <PresentationFormat>On-screen Show (4:3)</PresentationFormat>
  <Paragraphs>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Lucida Sans Unicode</vt:lpstr>
      <vt:lpstr>Verdana</vt:lpstr>
      <vt:lpstr>Wingdings 2</vt:lpstr>
      <vt:lpstr>Wingdings 3</vt:lpstr>
      <vt:lpstr>iRespondQuestionMaster</vt:lpstr>
      <vt:lpstr>iRespondGraphMaster</vt:lpstr>
      <vt:lpstr>Concourse</vt:lpstr>
      <vt:lpstr>Am. Lit. Vocabulary</vt:lpstr>
      <vt:lpstr>absolve</vt:lpstr>
      <vt:lpstr>caricature</vt:lpstr>
      <vt:lpstr>clangor</vt:lpstr>
      <vt:lpstr>contiguous</vt:lpstr>
      <vt:lpstr>cupidity</vt:lpstr>
      <vt:lpstr>deleterious</vt:lpstr>
      <vt:lpstr>enhance</vt:lpstr>
      <vt:lpstr>enthrall</vt:lpstr>
      <vt:lpstr>extenuate</vt:lpstr>
      <vt:lpstr>implicit</vt:lpstr>
      <vt:lpstr>incisive</vt:lpstr>
      <vt:lpstr>inimical</vt:lpstr>
      <vt:lpstr>ostentatious</vt:lpstr>
      <vt:lpstr>paragon</vt:lpstr>
      <vt:lpstr>politic</vt:lpstr>
      <vt:lpstr>prosaic</vt:lpstr>
      <vt:lpstr>redundant</vt:lpstr>
      <vt:lpstr>sanctimonious</vt:lpstr>
      <vt:lpstr>scintillating</vt:lpstr>
      <vt:lpstr>winsome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Am. Lit. Vocabulary</dc:title>
  <dc:creator>install</dc:creator>
  <cp:lastModifiedBy>Tamara Hollingsworth</cp:lastModifiedBy>
  <cp:revision>47</cp:revision>
  <dcterms:created xsi:type="dcterms:W3CDTF">2010-11-16T18:17:18Z</dcterms:created>
  <dcterms:modified xsi:type="dcterms:W3CDTF">2017-12-20T12:37:31Z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</Properties>
</file>