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223839-B85F-414A-B1E3-B88631713942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E6D7E2-A531-43FC-8A08-988EB21679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4200" b="0" spc="-100" baseline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kumimoji="0" lang="en-US" sz="4200" b="0" spc="-100" baseline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A.) Response A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B.) Response B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C.) Response C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D.) Response D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8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E.) Response E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Level F, Unit 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Am. Lit. Vocabulary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deeply unhappy or dejected; without hope, beyond consolation</a:t>
            </a:r>
          </a:p>
          <a:p>
            <a:r>
              <a:rPr lang="en-US" dirty="0" smtClean="0"/>
              <a:t>Synonyms: grief-stricken, inconsolable, comfortless</a:t>
            </a:r>
          </a:p>
          <a:p>
            <a:r>
              <a:rPr lang="en-US" dirty="0" smtClean="0"/>
              <a:t>Antonyms: cheerful, blithe,</a:t>
            </a:r>
          </a:p>
          <a:p>
            <a:pPr>
              <a:buNone/>
            </a:pPr>
            <a:r>
              <a:rPr lang="en-US" dirty="0" smtClean="0"/>
              <a:t>    buoyant, jaunty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disconsolate</a:t>
            </a:r>
            <a:endParaRPr lang="en-US" cap="none" dirty="0"/>
          </a:p>
        </p:txBody>
      </p:sp>
      <p:pic>
        <p:nvPicPr>
          <p:cNvPr id="12290" name="Picture 2" descr="http://www.breakthrucounseling.com/uploads/photos/255-0,1020,554197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67199"/>
            <a:ext cx="2667000" cy="1763185"/>
          </a:xfrm>
          <a:prstGeom prst="rect">
            <a:avLst/>
          </a:prstGeom>
          <a:noFill/>
        </p:spPr>
      </p:pic>
      <p:pic>
        <p:nvPicPr>
          <p:cNvPr id="12292" name="Picture 4" descr="http://i.telegraph.co.uk/telegraph/multimedia/archive/01613/berba2_epa_161382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162300" cy="1978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weigh down or burden (with difficulties, cares, debt, etc.); to fill up, block up, hinder</a:t>
            </a:r>
          </a:p>
          <a:p>
            <a:r>
              <a:rPr lang="en-US" dirty="0" smtClean="0"/>
              <a:t>Synonyms: overload, saddle, hamper, clog</a:t>
            </a:r>
          </a:p>
          <a:p>
            <a:r>
              <a:rPr lang="en-US" dirty="0" smtClean="0"/>
              <a:t>Antonyms: unburden, unload,</a:t>
            </a:r>
          </a:p>
          <a:p>
            <a:pPr>
              <a:buNone/>
            </a:pPr>
            <a:r>
              <a:rPr lang="en-US" dirty="0" smtClean="0"/>
              <a:t>    relieve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encumber</a:t>
            </a:r>
            <a:endParaRPr lang="en-US" cap="none" dirty="0"/>
          </a:p>
        </p:txBody>
      </p:sp>
      <p:pic>
        <p:nvPicPr>
          <p:cNvPr id="11266" name="Picture 2" descr="http://www.fdic.gov/consumers/consumer/news/cnfall10/images/deb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3095625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promote trouble or rebellion; to apply warm liquids to, warm</a:t>
            </a:r>
          </a:p>
          <a:p>
            <a:r>
              <a:rPr lang="en-US" dirty="0" smtClean="0"/>
              <a:t>Synonyms: instigate, incite, stir up</a:t>
            </a:r>
          </a:p>
          <a:p>
            <a:r>
              <a:rPr lang="en-US" dirty="0" smtClean="0"/>
              <a:t>Antonyms: quell, quash, squelch, </a:t>
            </a:r>
          </a:p>
          <a:p>
            <a:pPr>
              <a:buNone/>
            </a:pPr>
            <a:r>
              <a:rPr lang="en-US" dirty="0" smtClean="0"/>
              <a:t>    suppress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foment</a:t>
            </a:r>
            <a:endParaRPr lang="en-US" cap="none" dirty="0"/>
          </a:p>
        </p:txBody>
      </p:sp>
      <p:pic>
        <p:nvPicPr>
          <p:cNvPr id="10242" name="Picture 2" descr="http://static.guim.co.uk/sys-images/Guardian/Pix/pictures/2008/04/01/Tibetan-protesters-460x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38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frightful, horrible, ghastly</a:t>
            </a:r>
          </a:p>
          <a:p>
            <a:r>
              <a:rPr lang="en-US" dirty="0" smtClean="0"/>
              <a:t>Synonyms: gruesome, gory, hideous</a:t>
            </a:r>
          </a:p>
          <a:p>
            <a:r>
              <a:rPr lang="en-US" dirty="0" smtClean="0"/>
              <a:t>Antonyms: pleasant, delightful,</a:t>
            </a:r>
          </a:p>
          <a:p>
            <a:pPr>
              <a:buNone/>
            </a:pPr>
            <a:r>
              <a:rPr lang="en-US" dirty="0" smtClean="0"/>
              <a:t>    attractive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grisly</a:t>
            </a:r>
            <a:endParaRPr lang="en-US" cap="none" dirty="0"/>
          </a:p>
        </p:txBody>
      </p:sp>
      <p:pic>
        <p:nvPicPr>
          <p:cNvPr id="9218" name="Picture 2" descr="http://craphound.com/images/cabanamerm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(capital H) relating to Hercules; (lower case h) characterized by great strength; very hard to do in the sense of requiring unusual strength</a:t>
            </a:r>
          </a:p>
          <a:p>
            <a:r>
              <a:rPr lang="en-US" dirty="0" smtClean="0"/>
              <a:t>Synonyms: mighty, powerful,</a:t>
            </a:r>
          </a:p>
          <a:p>
            <a:pPr>
              <a:buNone/>
            </a:pPr>
            <a:r>
              <a:rPr lang="en-US" dirty="0" smtClean="0"/>
              <a:t>    arduous, onerous, colossal</a:t>
            </a:r>
          </a:p>
          <a:p>
            <a:r>
              <a:rPr lang="en-US" dirty="0" smtClean="0"/>
              <a:t>Antonyms: puny, Lilliputian, </a:t>
            </a:r>
          </a:p>
          <a:p>
            <a:pPr>
              <a:buNone/>
            </a:pPr>
            <a:r>
              <a:rPr lang="en-US" dirty="0" smtClean="0"/>
              <a:t>    bantam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herculean</a:t>
            </a:r>
            <a:endParaRPr lang="en-US" cap="none" dirty="0"/>
          </a:p>
        </p:txBody>
      </p:sp>
      <p:pic>
        <p:nvPicPr>
          <p:cNvPr id="8194" name="Picture 2" descr="http://0187075.netsolhost.com/new/images/blogpix/June232008_CD4F/herc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400300" cy="3470313"/>
          </a:xfrm>
          <a:prstGeom prst="rect">
            <a:avLst/>
          </a:prstGeom>
          <a:noFill/>
        </p:spPr>
      </p:pic>
      <p:pic>
        <p:nvPicPr>
          <p:cNvPr id="8196" name="Picture 4" descr="http://image40.webshots.com/41/5/73/10/325757310IqeOPG_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43400"/>
            <a:ext cx="2489904" cy="215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showing no feeling or emotion; inanimate; motionless</a:t>
            </a:r>
          </a:p>
          <a:p>
            <a:r>
              <a:rPr lang="en-US" dirty="0" smtClean="0"/>
              <a:t>Synonyms: emotionless, stoical, unemotional, insensible</a:t>
            </a:r>
          </a:p>
          <a:p>
            <a:r>
              <a:rPr lang="en-US" dirty="0" smtClean="0"/>
              <a:t>Antonyms: emotional,</a:t>
            </a:r>
          </a:p>
          <a:p>
            <a:pPr>
              <a:buNone/>
            </a:pPr>
            <a:r>
              <a:rPr lang="en-US" dirty="0" smtClean="0"/>
              <a:t>    passionate, excitable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impassive</a:t>
            </a:r>
            <a:endParaRPr lang="en-US" cap="none" dirty="0"/>
          </a:p>
        </p:txBody>
      </p:sp>
      <p:pic>
        <p:nvPicPr>
          <p:cNvPr id="7170" name="Picture 2" descr="http://lerleyland.com/humor/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275924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unfavorable, unlucky, suggesting bad luck for the future</a:t>
            </a:r>
          </a:p>
          <a:p>
            <a:r>
              <a:rPr lang="en-US" dirty="0" smtClean="0"/>
              <a:t>Synonyms: unpropitious, unpromising, untimely</a:t>
            </a:r>
          </a:p>
          <a:p>
            <a:r>
              <a:rPr lang="en-US" dirty="0" smtClean="0"/>
              <a:t>Antonyms: propitious, favorable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inauspicious</a:t>
            </a:r>
            <a:endParaRPr lang="en-US" cap="none" dirty="0"/>
          </a:p>
        </p:txBody>
      </p:sp>
      <p:pic>
        <p:nvPicPr>
          <p:cNvPr id="6146" name="Picture 2" descr="http://img.tfd.com/wn/28/1DD0B7-inauspicious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9962"/>
            <a:ext cx="2529598" cy="250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unquestionable, beyond dispute</a:t>
            </a:r>
          </a:p>
          <a:p>
            <a:r>
              <a:rPr lang="en-US" dirty="0" smtClean="0"/>
              <a:t>Synonyms: incontestable, indisputable, indubitable</a:t>
            </a:r>
          </a:p>
          <a:p>
            <a:r>
              <a:rPr lang="en-US" dirty="0" smtClean="0"/>
              <a:t>Antonyms: debatable, dubious,</a:t>
            </a:r>
          </a:p>
          <a:p>
            <a:pPr>
              <a:buNone/>
            </a:pPr>
            <a:r>
              <a:rPr lang="en-US" dirty="0" smtClean="0"/>
              <a:t>    open to question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Isaac Newton discovers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incontrovertible</a:t>
            </a:r>
            <a:endParaRPr lang="en-US" cap="none" dirty="0"/>
          </a:p>
        </p:txBody>
      </p:sp>
      <p:pic>
        <p:nvPicPr>
          <p:cNvPr id="5122" name="Picture 2" descr="http://s3-eu-west-1.amazonaws.com/lookandlearn-preview/LLB/LLB8001/LLB8001-05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2895600" cy="2759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(adj., part.) puzzled, not knowing what to do, at a loss</a:t>
            </a:r>
          </a:p>
          <a:p>
            <a:r>
              <a:rPr lang="en-US" dirty="0" smtClean="0"/>
              <a:t>Synonyms: perplexed, baffled, stumped, flabbergasted</a:t>
            </a:r>
          </a:p>
          <a:p>
            <a:r>
              <a:rPr lang="en-US" dirty="0" smtClean="0"/>
              <a:t>Antonyms: poised, confident,</a:t>
            </a:r>
          </a:p>
          <a:p>
            <a:pPr>
              <a:buNone/>
            </a:pPr>
            <a:r>
              <a:rPr lang="en-US" dirty="0" smtClean="0"/>
              <a:t>    assured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“You sure these don’t sting?”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nonplussed</a:t>
            </a:r>
            <a:endParaRPr lang="en-US" cap="none" dirty="0"/>
          </a:p>
        </p:txBody>
      </p:sp>
      <p:pic>
        <p:nvPicPr>
          <p:cNvPr id="4098" name="Picture 2" descr="http://cjba.njbeekeepers.org/Events/BeeTree/images/nonplu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suitable or convenient for a particular purpose; occurring at an appropriate time</a:t>
            </a:r>
          </a:p>
          <a:p>
            <a:r>
              <a:rPr lang="en-US" dirty="0" smtClean="0"/>
              <a:t>Synonyms: timely, appropriate, felicitous</a:t>
            </a:r>
          </a:p>
          <a:p>
            <a:r>
              <a:rPr lang="en-US" dirty="0" smtClean="0"/>
              <a:t>Antonyms: untimely, inconvenient, inappropriate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opportune</a:t>
            </a:r>
            <a:endParaRPr lang="en-US" cap="none" dirty="0"/>
          </a:p>
        </p:txBody>
      </p:sp>
      <p:pic>
        <p:nvPicPr>
          <p:cNvPr id="3074" name="Picture 2" descr="http://www.1st-art-gallery.com/thumbnail/218193/1/An-Opportune-Mo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3962400" cy="281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encourage, assist, aid, support (especially in something wrong or unworthy)</a:t>
            </a:r>
          </a:p>
          <a:p>
            <a:r>
              <a:rPr lang="en-US" dirty="0" smtClean="0"/>
              <a:t>Antonyms: hamper, hinder, impede, frustrate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ntigone-Bold" pitchFamily="2" charset="0"/>
                <a:ea typeface="Antigone-Bold" pitchFamily="2" charset="0"/>
              </a:rPr>
              <a:t>abet</a:t>
            </a:r>
            <a:endParaRPr lang="en-US" cap="none" dirty="0">
              <a:latin typeface="Antigone-Bold" pitchFamily="2" charset="0"/>
              <a:ea typeface="Antigone-Bold" pitchFamily="2" charset="0"/>
            </a:endParaRPr>
          </a:p>
        </p:txBody>
      </p:sp>
      <p:pic>
        <p:nvPicPr>
          <p:cNvPr id="20482" name="Picture 2" descr="http://brainyflix.files.wordpress.com/2009/10/abet.jpg?w=255&amp;h=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2428875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abundantly productive; abundant, profuse</a:t>
            </a:r>
          </a:p>
          <a:p>
            <a:r>
              <a:rPr lang="en-US" dirty="0" smtClean="0"/>
              <a:t>Synonyms: fruitful, fecund, </a:t>
            </a:r>
            <a:r>
              <a:rPr lang="en-US" dirty="0" err="1" smtClean="0"/>
              <a:t>proliferous</a:t>
            </a:r>
            <a:endParaRPr lang="en-US" dirty="0" smtClean="0"/>
          </a:p>
          <a:p>
            <a:r>
              <a:rPr lang="en-US" dirty="0" smtClean="0"/>
              <a:t>Antonyms: barren, unproductive, sterile, sparse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prolific</a:t>
            </a:r>
            <a:endParaRPr lang="en-US" cap="none" dirty="0"/>
          </a:p>
        </p:txBody>
      </p:sp>
      <p:pic>
        <p:nvPicPr>
          <p:cNvPr id="2050" name="Picture 2" descr="http://www.transworldtractortreks.com/images%20pop%20up/Prolific%20sunflowers%20near%20Prospect%20Valley%20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 reply to a reply, especially from the defendant in a legal suit</a:t>
            </a:r>
          </a:p>
          <a:p>
            <a:r>
              <a:rPr lang="en-US" dirty="0" smtClean="0"/>
              <a:t>Synonyms: answer, reply; response, riposte, retort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rejoinder</a:t>
            </a:r>
            <a:endParaRPr lang="en-US" cap="none" dirty="0"/>
          </a:p>
        </p:txBody>
      </p:sp>
      <p:pic>
        <p:nvPicPr>
          <p:cNvPr id="1026" name="Picture 2" descr="http://www.treehugger.com/Villaraigosa-clinton-los-angeles-led-street-lights-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57150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affirm, declare confidently</a:t>
            </a:r>
          </a:p>
          <a:p>
            <a:r>
              <a:rPr lang="en-US" dirty="0" smtClean="0"/>
              <a:t>Synonyms: assert, asseverate, avouch</a:t>
            </a:r>
          </a:p>
          <a:p>
            <a:r>
              <a:rPr lang="en-US" dirty="0" smtClean="0"/>
              <a:t>Antonyms: deny, disavow, repudiate, disclaim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aver</a:t>
            </a:r>
            <a:endParaRPr lang="en-US" cap="none" dirty="0"/>
          </a:p>
        </p:txBody>
      </p:sp>
      <p:pic>
        <p:nvPicPr>
          <p:cNvPr id="19458" name="Picture 2" descr="http://img.tfd.com/wn/57/BFB2F-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05200"/>
            <a:ext cx="2743200" cy="270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(adj.) noisy in a coarse, offensive way; obvious or conspicuous, especially in an unfavorable sense</a:t>
            </a:r>
          </a:p>
          <a:p>
            <a:r>
              <a:rPr lang="en-US" dirty="0" smtClean="0"/>
              <a:t>Synonyms: flagrant, glaring, egregious, disagreeably loud</a:t>
            </a:r>
          </a:p>
          <a:p>
            <a:r>
              <a:rPr lang="en-US" dirty="0" smtClean="0"/>
              <a:t>Antonyms: inconsequential, </a:t>
            </a:r>
          </a:p>
          <a:p>
            <a:pPr>
              <a:buNone/>
            </a:pPr>
            <a:r>
              <a:rPr lang="en-US" dirty="0" smtClean="0"/>
              <a:t>    trifling, piddling, petty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blatant</a:t>
            </a:r>
            <a:endParaRPr lang="en-US" cap="none" dirty="0"/>
          </a:p>
        </p:txBody>
      </p:sp>
      <p:pic>
        <p:nvPicPr>
          <p:cNvPr id="18434" name="Picture 2" descr="http://img.tfd.com/wn/6F/17F4D1-bla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2330504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bring up or begin to talk about a subject; to announce, introduce; to break the surface of the water; to turn sideways to the wind and waves; to pierce a keg or cask in order to draw off liquid; (n,) a spit for roasting; a tool for tapping casks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broach</a:t>
            </a:r>
            <a:endParaRPr lang="en-US" cap="none" dirty="0"/>
          </a:p>
        </p:txBody>
      </p:sp>
      <p:pic>
        <p:nvPicPr>
          <p:cNvPr id="17410" name="Picture 2" descr="http://www.seanet.com/~rcraig/Images/br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3124200" cy="2138125"/>
          </a:xfrm>
          <a:prstGeom prst="rect">
            <a:avLst/>
          </a:prstGeom>
          <a:noFill/>
        </p:spPr>
      </p:pic>
      <p:pic>
        <p:nvPicPr>
          <p:cNvPr id="17412" name="Picture 4" descr="http://www.offshoresailing.com/userfiles/images/Colgate%2026/Closeup%20trying%20to%20bro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2443557" cy="1485901"/>
          </a:xfrm>
          <a:prstGeom prst="rect">
            <a:avLst/>
          </a:prstGeom>
          <a:noFill/>
        </p:spPr>
      </p:pic>
      <p:pic>
        <p:nvPicPr>
          <p:cNvPr id="17414" name="Picture 6" descr="http://www.hzproduct.com/iupload/881/89601/rectangular-spline-broach-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support, prop up, strengthen; (n.) a supporting structure</a:t>
            </a:r>
          </a:p>
          <a:p>
            <a:r>
              <a:rPr lang="en-US" dirty="0" smtClean="0"/>
              <a:t>Synonyms: (v.) bolster, reinforce, brace, shore up</a:t>
            </a:r>
          </a:p>
          <a:p>
            <a:r>
              <a:rPr lang="en-US" dirty="0" smtClean="0"/>
              <a:t>Antonyms: (v.) undermine, </a:t>
            </a:r>
          </a:p>
          <a:p>
            <a:pPr>
              <a:buNone/>
            </a:pPr>
            <a:r>
              <a:rPr lang="en-US" dirty="0" smtClean="0"/>
              <a:t>    weaken, impair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buttress</a:t>
            </a:r>
            <a:endParaRPr lang="en-US" cap="none" dirty="0"/>
          </a:p>
        </p:txBody>
      </p:sp>
      <p:pic>
        <p:nvPicPr>
          <p:cNvPr id="16386" name="Picture 2" descr="http://www.uncp.edu/home/rwb/Flying_Buttress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96207"/>
            <a:ext cx="2114550" cy="3437943"/>
          </a:xfrm>
          <a:prstGeom prst="rect">
            <a:avLst/>
          </a:prstGeom>
          <a:noFill/>
        </p:spPr>
      </p:pic>
      <p:pic>
        <p:nvPicPr>
          <p:cNvPr id="16388" name="Picture 4" descr="http://www.tacoma.washington.edu/travel/gallery/2004_costa_rica/images/Buttress%20ro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2762250" cy="2074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noisy revelry or merrymaking (often with a suggestion of heavy drinking)</a:t>
            </a:r>
          </a:p>
          <a:p>
            <a:r>
              <a:rPr lang="en-US" dirty="0" smtClean="0"/>
              <a:t>Synonyms: drinking bout, drunken revel, binge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carousal</a:t>
            </a:r>
            <a:endParaRPr lang="en-US" cap="none" dirty="0"/>
          </a:p>
        </p:txBody>
      </p:sp>
      <p:pic>
        <p:nvPicPr>
          <p:cNvPr id="15362" name="Picture 2" descr="http://www.bangitout.com/uploads/83new-years-eve-balloon-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81965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(v.) to compare critically in order to note differences, similarities, etc.; to arrange in order for some specific purpose</a:t>
            </a:r>
          </a:p>
          <a:p>
            <a:r>
              <a:rPr lang="en-US" dirty="0" smtClean="0"/>
              <a:t>Synonyms: sort out, cross-check, rearrange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collate</a:t>
            </a:r>
            <a:endParaRPr lang="en-US" cap="none" dirty="0"/>
          </a:p>
        </p:txBody>
      </p:sp>
      <p:pic>
        <p:nvPicPr>
          <p:cNvPr id="14338" name="Picture 2" descr="http://i.ehow.com/images/a07/9e/c2/collate-survey-results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1905000" cy="1905000"/>
          </a:xfrm>
          <a:prstGeom prst="rect">
            <a:avLst/>
          </a:prstGeom>
          <a:noFill/>
        </p:spPr>
      </p:pic>
      <p:pic>
        <p:nvPicPr>
          <p:cNvPr id="14340" name="Picture 4" descr="http://schulzlibrary.files.wordpress.com/2010/08/alec_col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22098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(n.) an expert; one who is well qualified to pass critical judgments, especially in one of the fine arts</a:t>
            </a:r>
          </a:p>
          <a:p>
            <a:r>
              <a:rPr lang="en-US" dirty="0" smtClean="0"/>
              <a:t>Synonyms: authority, savant, pundit</a:t>
            </a:r>
          </a:p>
          <a:p>
            <a:r>
              <a:rPr lang="en-US" dirty="0" smtClean="0"/>
              <a:t>Antonyms: ignoramus, </a:t>
            </a:r>
          </a:p>
          <a:p>
            <a:pPr>
              <a:buNone/>
            </a:pPr>
            <a:r>
              <a:rPr lang="en-US" dirty="0" smtClean="0"/>
              <a:t>    philistine, yahoo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connoisseur</a:t>
            </a:r>
            <a:endParaRPr lang="en-US" cap="none" dirty="0"/>
          </a:p>
        </p:txBody>
      </p:sp>
      <p:pic>
        <p:nvPicPr>
          <p:cNvPr id="13314" name="Picture 2" descr="http://1.bp.blogspot.com/_yRd-b2MQkFY/TE4qywsxr3I/AAAAAAAAAAg/_cIHIEaiYWM/S748/the-connoisseur-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19400"/>
            <a:ext cx="3067050" cy="3810886"/>
          </a:xfrm>
          <a:prstGeom prst="rect">
            <a:avLst/>
          </a:prstGeom>
          <a:noFill/>
        </p:spPr>
      </p:pic>
      <p:pic>
        <p:nvPicPr>
          <p:cNvPr id="13318" name="Picture 6" descr="http://images1.dailypainters.com/images/scaled/_images_scale_scaleimg_475_495_N_0__2F_images_2F_origs_2F_1089_2F_magritte_wine_label_connoisseur_wine_masters_seri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1905000" cy="240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680</TotalTime>
  <Words>710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Antigone-Bold</vt:lpstr>
      <vt:lpstr>Constantia</vt:lpstr>
      <vt:lpstr>Wingdings 2</vt:lpstr>
      <vt:lpstr>Paper</vt:lpstr>
      <vt:lpstr>iRespondQuestionMaster</vt:lpstr>
      <vt:lpstr>iRespondGraphMaster</vt:lpstr>
      <vt:lpstr>Am. Lit. Vocabulary</vt:lpstr>
      <vt:lpstr>abet</vt:lpstr>
      <vt:lpstr>aver</vt:lpstr>
      <vt:lpstr>blatant</vt:lpstr>
      <vt:lpstr>broach</vt:lpstr>
      <vt:lpstr>buttress</vt:lpstr>
      <vt:lpstr>carousal</vt:lpstr>
      <vt:lpstr>collate</vt:lpstr>
      <vt:lpstr>connoisseur</vt:lpstr>
      <vt:lpstr>disconsolate</vt:lpstr>
      <vt:lpstr>encumber</vt:lpstr>
      <vt:lpstr>foment</vt:lpstr>
      <vt:lpstr>grisly</vt:lpstr>
      <vt:lpstr>herculean</vt:lpstr>
      <vt:lpstr>impassive</vt:lpstr>
      <vt:lpstr>inauspicious</vt:lpstr>
      <vt:lpstr>incontrovertible</vt:lpstr>
      <vt:lpstr>nonplussed</vt:lpstr>
      <vt:lpstr>opportune</vt:lpstr>
      <vt:lpstr>prolific</vt:lpstr>
      <vt:lpstr>rejoinder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Am. Lit. Vocabulary</dc:title>
  <dc:creator>Hot Mama</dc:creator>
  <cp:lastModifiedBy>Tamara Hollingsworth</cp:lastModifiedBy>
  <cp:revision>59</cp:revision>
  <dcterms:created xsi:type="dcterms:W3CDTF">2011-02-05T18:46:11Z</dcterms:created>
  <dcterms:modified xsi:type="dcterms:W3CDTF">2017-12-20T12:38:24Z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