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9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1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9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2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7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2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6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1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9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1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ABFE-76A1-4B1E-9B6A-565428C6AE24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A719-46E9-469E-9CB6-E58A355BC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9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Last one for the semester!</a:t>
            </a:r>
          </a:p>
          <a:p>
            <a:r>
              <a:rPr lang="en-US" dirty="0" smtClean="0"/>
              <a:t>Level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demeanor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the way a person behaves, overall impression made by comportment, manner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243387" cy="339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3023020"/>
            <a:ext cx="439986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2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puzzling, perplexing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799"/>
            <a:ext cx="3452812" cy="44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impromptu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(adj., adv.) without preparation, offhand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796508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mawkish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excessively and objectionable sentimental; having a mildly sickening flavor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49346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9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soften, make gentle, pacify; to calm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2867025" cy="41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1869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something that is heavy or burdensome; a stigma, blame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02227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6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 vague sense of approaching misfortune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54074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122776" cy="23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18" y="2654074"/>
            <a:ext cx="2632982" cy="33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profligate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given over to self-indulgence, immoral; recklessly extravagant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8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end or hand in (as money); to cancel (as a penalty or punishment)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4891087" cy="32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needed, necessary, regarded as essential or indispensable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29680"/>
            <a:ext cx="3152775" cy="23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5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firm in purpose or opinion, unyielding, obdurate, inflexible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048000" cy="29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of or pertaining to a tailor or his work; having to do with clothes or dress (especially men’s)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56744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3449782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37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thwart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oppose successfully; to prevent, frustrate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72873"/>
            <a:ext cx="4476750" cy="29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2873"/>
            <a:ext cx="30367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65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brouhaha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 confused hodgepodge of sounds, hubbub; an uproar or commotion that goes far beyond what is justified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4128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bulwark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 strong defense or protection, a solid wall-like structure for defense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25499"/>
            <a:ext cx="3864191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easily made angry, bad-tempered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552700" cy="321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5743"/>
            <a:ext cx="44291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3657600" cy="156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spoil or destroy an appetite by too much indulgence, especially in sweet or rich things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88236"/>
            <a:ext cx="3214687" cy="426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cut short, bring to a halt or end sooner than expected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4076700" cy="38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881312" cy="223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courteous yielding to the wishes and ideas of another person; great respect marked by submission, as to a superior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4629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conclusive, final, representing the limit of what can be done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586162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3209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8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325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iRespondQuestionMaster</vt:lpstr>
      <vt:lpstr>iRespondGraphMaster</vt:lpstr>
      <vt:lpstr>Vocabulary Unit 15</vt:lpstr>
      <vt:lpstr>adamant</vt:lpstr>
      <vt:lpstr>brouhaha</vt:lpstr>
      <vt:lpstr>bulwark</vt:lpstr>
      <vt:lpstr>choleric</vt:lpstr>
      <vt:lpstr>cloy</vt:lpstr>
      <vt:lpstr>curtail</vt:lpstr>
      <vt:lpstr>deference</vt:lpstr>
      <vt:lpstr>definitive</vt:lpstr>
      <vt:lpstr>demeanor</vt:lpstr>
      <vt:lpstr>enigmatic</vt:lpstr>
      <vt:lpstr>impromptu</vt:lpstr>
      <vt:lpstr>mawkish</vt:lpstr>
      <vt:lpstr>mollify</vt:lpstr>
      <vt:lpstr>onus</vt:lpstr>
      <vt:lpstr>presentiment</vt:lpstr>
      <vt:lpstr>profligate</vt:lpstr>
      <vt:lpstr>remit</vt:lpstr>
      <vt:lpstr>requisite</vt:lpstr>
      <vt:lpstr>sartorial</vt:lpstr>
      <vt:lpstr>thwart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15</dc:title>
  <dc:creator>Sheryl Davis</dc:creator>
  <cp:lastModifiedBy>Tamara Hollingsworth</cp:lastModifiedBy>
  <cp:revision>6</cp:revision>
  <dcterms:created xsi:type="dcterms:W3CDTF">2012-05-04T20:32:57Z</dcterms:created>
  <dcterms:modified xsi:type="dcterms:W3CDTF">2018-04-17T14:19:15Z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