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5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2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7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3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7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D941-3F1F-40D9-91BC-1B018CD7DC09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354B-AED6-4A12-AD5E-2867962D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9 </a:t>
            </a:r>
            <a:br>
              <a:rPr lang="en-US" dirty="0" smtClean="0"/>
            </a:br>
            <a:r>
              <a:rPr lang="en-US" dirty="0" smtClean="0"/>
              <a:t>Level 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 – to speak or act in a  way that allows for more than one interpretation; to be deliberately vague or ambiguous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867150" cy="367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vanishing, soon passing away; light and airy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857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14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7121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irresolute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unable to make up one’s mind, hesitating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47938"/>
            <a:ext cx="56007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cloudlike, resembling a cloud; cloudy in color; vague, confused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4605337" cy="400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one who is just a beginner at some activity requiring skill</a:t>
            </a:r>
          </a:p>
          <a:p>
            <a:r>
              <a:rPr lang="en-US" dirty="0" smtClean="0"/>
              <a:t>Below – novice skiers start on the bunny slopes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9433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extreme poverty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4095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pretentious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done for show, striving to make a big impression (usually negative in connotation)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9439"/>
            <a:ext cx="3524250" cy="42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recapitulate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 – to review a series of facts; to sum 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95524"/>
            <a:ext cx="4857750" cy="3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resuscitate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 – to revive, bring back to consciousness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2157413"/>
            <a:ext cx="3762375" cy="43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slovenly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untidy, dirty, careless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1" y="1752600"/>
            <a:ext cx="2576512" cy="44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581400" cy="33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 – to make less in amount, degree</a:t>
            </a:r>
          </a:p>
          <a:p>
            <a:r>
              <a:rPr lang="en-US" dirty="0" smtClean="0"/>
              <a:t>Below – waiting for the fire to abate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444580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something that is assumed or taken for granted without conclusive evidence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857500"/>
            <a:ext cx="4071937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inactive, sluggish, dull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6477000" cy="399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praise or flattery that is excessive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370222"/>
            <a:ext cx="3757612" cy="452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8" y="2514600"/>
            <a:ext cx="3360963" cy="223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an object of intense dislike; a curse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3671887" cy="294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shrewd, crafty, showing practical wisdom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1" y="2362200"/>
            <a:ext cx="4014787" cy="42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– a greedy desire, particularly for wealth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4113"/>
            <a:ext cx="4762500" cy="380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deserving blame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143124"/>
            <a:ext cx="3681412" cy="434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tending to delay or procrastinate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4324350" cy="43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conspicuous, standing out from the mass (usually unfavorable in tone)</a:t>
            </a:r>
          </a:p>
          <a:p>
            <a:r>
              <a:rPr lang="en-US" dirty="0" smtClean="0"/>
              <a:t>Below – an egregious surgeon’s error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124200"/>
            <a:ext cx="3605212" cy="35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279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iRespondQuestionMaster</vt:lpstr>
      <vt:lpstr>iRespondGraphMaster</vt:lpstr>
      <vt:lpstr>Vocabulary Unit 9  Level F</vt:lpstr>
      <vt:lpstr>abate</vt:lpstr>
      <vt:lpstr>adulation</vt:lpstr>
      <vt:lpstr>anathema</vt:lpstr>
      <vt:lpstr>astute</vt:lpstr>
      <vt:lpstr>avarice</vt:lpstr>
      <vt:lpstr>culpable</vt:lpstr>
      <vt:lpstr>dilatory</vt:lpstr>
      <vt:lpstr>egregious</vt:lpstr>
      <vt:lpstr>equivocate</vt:lpstr>
      <vt:lpstr>evanescent</vt:lpstr>
      <vt:lpstr>irresolute</vt:lpstr>
      <vt:lpstr>nebulous</vt:lpstr>
      <vt:lpstr>novice</vt:lpstr>
      <vt:lpstr>penury</vt:lpstr>
      <vt:lpstr>pretentious</vt:lpstr>
      <vt:lpstr>recapitulate</vt:lpstr>
      <vt:lpstr>resuscitate</vt:lpstr>
      <vt:lpstr>slovenly</vt:lpstr>
      <vt:lpstr>supposition</vt:lpstr>
      <vt:lpstr>torpid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9  Level F</dc:title>
  <dc:creator>Sheryl Davis</dc:creator>
  <cp:lastModifiedBy>Tamara Hollingsworth</cp:lastModifiedBy>
  <cp:revision>5</cp:revision>
  <dcterms:created xsi:type="dcterms:W3CDTF">2012-01-19T02:41:45Z</dcterms:created>
  <dcterms:modified xsi:type="dcterms:W3CDTF">2017-12-20T12:35:20Z</dcterms:modified>
</cp:coreProperties>
</file>